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39" y="62"/>
      </p:cViewPr>
      <p:guideLst>
        <p:guide orient="horz" pos="2166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2022-12-02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00" y="359910"/>
            <a:ext cx="11520000" cy="2257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1995" y="3141345"/>
            <a:ext cx="9113520" cy="304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480" y="949190"/>
            <a:ext cx="11520000" cy="4614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397" y="1197087"/>
            <a:ext cx="7749818" cy="4061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2984" y="3504443"/>
            <a:ext cx="1399537" cy="514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548505"/>
            <a:ext cx="112177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9788" y="3099229"/>
            <a:ext cx="5321455" cy="284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8327" y="5714881"/>
            <a:ext cx="268854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410" y="3573145"/>
            <a:ext cx="6393180" cy="678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30" y="2277110"/>
            <a:ext cx="409194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02938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90959" y="3500824"/>
            <a:ext cx="1046396" cy="45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6504" y="4530307"/>
            <a:ext cx="1037889" cy="45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46493" y="5559790"/>
            <a:ext cx="1037889" cy="45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90" y="548505"/>
            <a:ext cx="11520000" cy="343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59395" y="728980"/>
            <a:ext cx="949960" cy="6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9042" y="3168286"/>
            <a:ext cx="1209123" cy="514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117340"/>
            <a:ext cx="67472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31715" y="1053465"/>
            <a:ext cx="988060" cy="92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6620" y="1052830"/>
            <a:ext cx="815975" cy="94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863975" y="1105535"/>
            <a:ext cx="843915" cy="86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4178713" y="3002921"/>
            <a:ext cx="172864" cy="21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5232628" y="2997340"/>
            <a:ext cx="178440" cy="21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6258661" y="3002921"/>
            <a:ext cx="178440" cy="20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4173136" y="4108037"/>
            <a:ext cx="178440" cy="21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5227051" y="4108037"/>
            <a:ext cx="189593" cy="20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6264238" y="4108037"/>
            <a:ext cx="178440" cy="21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3747770" y="5001260"/>
            <a:ext cx="1013460" cy="72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4826635" y="5001260"/>
            <a:ext cx="962025" cy="72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5899785" y="5001260"/>
            <a:ext cx="892810" cy="72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025" y="5589270"/>
            <a:ext cx="5318125" cy="1110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6" name="Rectangle 47"/>
          <p:cNvSpPr/>
          <p:nvPr/>
        </p:nvSpPr>
        <p:spPr bwMode="white">
          <a:xfrm>
            <a:off x="10920730" y="5661660"/>
            <a:ext cx="930275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7" name="Rectangle 47"/>
          <p:cNvSpPr/>
          <p:nvPr/>
        </p:nvSpPr>
        <p:spPr bwMode="white">
          <a:xfrm>
            <a:off x="6939280" y="6165215"/>
            <a:ext cx="97155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6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56" grpId="0" bldLvl="0" animBg="1"/>
      <p:bldP spid="5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52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3676" y="2062618"/>
            <a:ext cx="418909" cy="47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70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62442" y="2294311"/>
            <a:ext cx="428429" cy="45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620260"/>
            <a:ext cx="94373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10995" y="5248910"/>
            <a:ext cx="9359900" cy="75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53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9540" y="5334635"/>
            <a:ext cx="9892030" cy="98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2022-12-02T15:02:56Z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