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2022-12-02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0" y="692650"/>
            <a:ext cx="11520000" cy="36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995" y="908550"/>
            <a:ext cx="115116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41985" y="709295"/>
            <a:ext cx="11064875" cy="604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20" y="3557270"/>
            <a:ext cx="455676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30" y="2277110"/>
            <a:ext cx="409194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0134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12343" y="5406706"/>
            <a:ext cx="1030152" cy="46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99537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3358" y="546547"/>
            <a:ext cx="312597" cy="40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1812" y="1484605"/>
            <a:ext cx="781492" cy="44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5720" y="4488180"/>
            <a:ext cx="72390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7615" y="5475462"/>
            <a:ext cx="312597" cy="39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260215"/>
            <a:ext cx="95531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61153" y="1603424"/>
            <a:ext cx="418444" cy="37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55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09847" y="1964029"/>
            <a:ext cx="418909" cy="4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068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6775" y="4505325"/>
            <a:ext cx="7489190" cy="79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66775" y="5301207"/>
            <a:ext cx="7489190" cy="114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95282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86709" y="3398614"/>
            <a:ext cx="149617" cy="8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8452" y="3493169"/>
            <a:ext cx="165367" cy="9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5944" y="3611364"/>
            <a:ext cx="173241" cy="8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1311" y="3713799"/>
            <a:ext cx="165367" cy="10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83804" y="3776836"/>
            <a:ext cx="259862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99324" y="3824113"/>
            <a:ext cx="1118195" cy="62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83804" y="4099900"/>
            <a:ext cx="86620" cy="13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83625" y="4049395"/>
            <a:ext cx="743585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83625" y="4101465"/>
            <a:ext cx="567055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83804" y="4659353"/>
            <a:ext cx="86620" cy="13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57351" y="4549038"/>
            <a:ext cx="708715" cy="70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683804" y="4856343"/>
            <a:ext cx="86620" cy="13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683804" y="5045454"/>
            <a:ext cx="86620" cy="12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203069" y="5203046"/>
            <a:ext cx="118119" cy="11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683804" y="5234565"/>
            <a:ext cx="86620" cy="13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683804" y="5415796"/>
            <a:ext cx="86620" cy="14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683804" y="5612786"/>
            <a:ext cx="86620" cy="13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35" y="116840"/>
            <a:ext cx="8854440" cy="2759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380" y="2564765"/>
            <a:ext cx="6395720" cy="248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4869180"/>
            <a:ext cx="8341995" cy="162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23570" y="4869180"/>
            <a:ext cx="8261350" cy="177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2022-12-02T15:06:20Z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