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0"/>
        <p:guide pos="3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0" y="3557270"/>
            <a:ext cx="7513320" cy="815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30" y="2277110"/>
            <a:ext cx="409194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8595"/>
            <a:ext cx="11257280" cy="6457315"/>
          </a:xfrm>
          <a:prstGeom prst="rect">
            <a:avLst/>
          </a:prstGeom>
        </p:spPr>
      </p:pic>
      <p:sp useBgFill="1">
        <p:nvSpPr>
          <p:cNvPr id="9" name="Rectangle 2"/>
          <p:cNvSpPr/>
          <p:nvPr/>
        </p:nvSpPr>
        <p:spPr bwMode="white">
          <a:xfrm>
            <a:off x="3935730" y="3573145"/>
            <a:ext cx="109410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7536180" y="4149090"/>
            <a:ext cx="78549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9984740" y="4149090"/>
            <a:ext cx="70675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1991995" y="4561840"/>
            <a:ext cx="75374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9624695" y="4659630"/>
            <a:ext cx="74231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1559560" y="5052695"/>
            <a:ext cx="74231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3648075" y="5517515"/>
            <a:ext cx="74231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8184515" y="5517515"/>
            <a:ext cx="74231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5948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3357245"/>
            <a:ext cx="1546225" cy="9017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10" y="2924810"/>
            <a:ext cx="707390" cy="143129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5157470"/>
            <a:ext cx="760095" cy="9017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45" y="5066665"/>
            <a:ext cx="872490" cy="92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04360"/>
            <a:ext cx="75980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8456" y="4418144"/>
            <a:ext cx="5419112" cy="171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562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05543" y="5287450"/>
            <a:ext cx="485553" cy="42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20260"/>
            <a:ext cx="100361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75017" y="1798819"/>
            <a:ext cx="423010" cy="37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75017" y="3682853"/>
            <a:ext cx="423010" cy="37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00368" y="5541989"/>
            <a:ext cx="497659" cy="506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8505"/>
            <a:ext cx="9293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675" y="4909185"/>
            <a:ext cx="3690620" cy="1299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5949950" y="4725035"/>
            <a:ext cx="4269105" cy="169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