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260850"/>
            <a:ext cx="11217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8033" y="4017371"/>
            <a:ext cx="9864161" cy="170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20260"/>
            <a:ext cx="7908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6380" y="5268795"/>
            <a:ext cx="1274507" cy="98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3173" y="5268795"/>
            <a:ext cx="1274507" cy="98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9965" y="5268795"/>
            <a:ext cx="1274507" cy="98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9740" y="3644900"/>
            <a:ext cx="598932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7888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574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8420" y="2235835"/>
            <a:ext cx="2179320" cy="90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59116" y="2226037"/>
            <a:ext cx="1399537" cy="6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9248" y="4749935"/>
            <a:ext cx="2113586" cy="6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880" y="5054600"/>
            <a:ext cx="2435860" cy="88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9248" y="5454721"/>
            <a:ext cx="2113586" cy="6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500" y="476750"/>
            <a:ext cx="1138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3512" y="3234397"/>
            <a:ext cx="489317" cy="42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8823" y="5427338"/>
            <a:ext cx="574007" cy="57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66456" y="2205598"/>
            <a:ext cx="580760" cy="582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2141" y="3398638"/>
            <a:ext cx="495074" cy="42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8360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705" y="3446780"/>
            <a:ext cx="1899285" cy="203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8805" y="3345180"/>
            <a:ext cx="1497330" cy="257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95390" y="2908935"/>
            <a:ext cx="2322195" cy="301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8045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1467" y="4998204"/>
            <a:ext cx="4082465" cy="122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520000" cy="4547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939" y="3113078"/>
            <a:ext cx="7654611" cy="175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881" y="4266659"/>
            <a:ext cx="1618512" cy="5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