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260350"/>
            <a:ext cx="8042910" cy="651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825" y="1036185"/>
            <a:ext cx="11520000" cy="369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742" y="1484539"/>
            <a:ext cx="10329917" cy="29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85128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5918" y="3164653"/>
            <a:ext cx="7633464" cy="3006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885" y="3573145"/>
            <a:ext cx="603504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2277110"/>
            <a:ext cx="409194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764405"/>
            <a:ext cx="11520000" cy="531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881" y="4916801"/>
            <a:ext cx="485553" cy="42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972" y="4859649"/>
            <a:ext cx="580760" cy="59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26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5467" y="4907926"/>
            <a:ext cx="485553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8954" y="4860279"/>
            <a:ext cx="571239" cy="5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90" y="476750"/>
            <a:ext cx="100818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5945" y="4327525"/>
            <a:ext cx="6490970" cy="206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9934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2266" y="2381319"/>
            <a:ext cx="336914" cy="29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6204" y="3961847"/>
            <a:ext cx="402976" cy="41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6204" y="5575441"/>
            <a:ext cx="402976" cy="41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404360"/>
            <a:ext cx="11520000" cy="507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80" y="745355"/>
            <a:ext cx="11520000" cy="473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497" y="1269036"/>
            <a:ext cx="10406082" cy="405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