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943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88396" y="2860648"/>
            <a:ext cx="485553" cy="4284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88396" y="5507814"/>
            <a:ext cx="485553" cy="418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680" y="188460"/>
            <a:ext cx="105305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36879" y="2192696"/>
            <a:ext cx="565693" cy="42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10881" y="2192696"/>
            <a:ext cx="574396" cy="42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236879" y="3639231"/>
            <a:ext cx="565693" cy="426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806782" y="3647945"/>
            <a:ext cx="583099" cy="418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046095" y="5076190"/>
            <a:ext cx="531495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89545" y="5077053"/>
            <a:ext cx="565693" cy="4357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9" grpId="0" bldLvl="0" animBg="1"/>
      <p:bldP spid="10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983641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649750" y="4373699"/>
            <a:ext cx="1658371" cy="39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055815" y="4373699"/>
            <a:ext cx="1707146" cy="39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96960" y="5496411"/>
            <a:ext cx="1658371" cy="39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79420" y="5496411"/>
            <a:ext cx="1430751" cy="390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064347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87420" y="2626360"/>
            <a:ext cx="6357620" cy="930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87420" y="3873500"/>
            <a:ext cx="6529070" cy="861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87656" y="5591882"/>
            <a:ext cx="395831" cy="52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487420" y="4989830"/>
            <a:ext cx="6596380" cy="876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9" grpId="0" bldLvl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188460"/>
            <a:ext cx="104031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89145" y="2627630"/>
            <a:ext cx="5447665" cy="746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14190" y="3583940"/>
            <a:ext cx="5949950" cy="929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305300" y="4722495"/>
            <a:ext cx="5958840" cy="941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 bldLvl="0" animBg="1"/>
      <p:bldP spid="1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719338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62219" y="2415599"/>
            <a:ext cx="844182" cy="291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72421" y="3873450"/>
            <a:ext cx="844182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73485" y="5468161"/>
            <a:ext cx="642054" cy="291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76750"/>
            <a:ext cx="114862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620260"/>
            <a:ext cx="1006889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95755" y="3508583"/>
            <a:ext cx="1098424" cy="516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89868" y="4415866"/>
            <a:ext cx="1090103" cy="516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76535" y="4648930"/>
            <a:ext cx="1090103" cy="5160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90902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40440" y="4547649"/>
            <a:ext cx="7475004" cy="14587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92388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31265" y="4304030"/>
            <a:ext cx="6533515" cy="1154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32999" y="2586185"/>
            <a:ext cx="5848744" cy="2490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2355" y="3595370"/>
            <a:ext cx="2644140" cy="7391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040" y="2277110"/>
            <a:ext cx="7536180" cy="131826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76750"/>
            <a:ext cx="1087823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36625" y="2840355"/>
            <a:ext cx="9523095" cy="3607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7625" y="404360"/>
            <a:ext cx="78535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5880" y="3969385"/>
            <a:ext cx="6445250" cy="2499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15897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511952" y="4124360"/>
            <a:ext cx="1226564" cy="45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753248" y="5388975"/>
            <a:ext cx="691671" cy="452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021329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2700" y="1859280"/>
            <a:ext cx="2152015" cy="665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78502" y="3090107"/>
            <a:ext cx="3553552" cy="5405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83406" y="3529286"/>
            <a:ext cx="565529" cy="67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163947" y="4289403"/>
            <a:ext cx="320748" cy="413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290102" y="5446471"/>
            <a:ext cx="582411" cy="4138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725" y="332605"/>
            <a:ext cx="792072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142056" y="666802"/>
            <a:ext cx="916447" cy="321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7023" y="1557997"/>
            <a:ext cx="903355" cy="3210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16200" y="2449195"/>
            <a:ext cx="560070" cy="456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7150" y="4231640"/>
            <a:ext cx="1312545" cy="471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02535" y="5313045"/>
            <a:ext cx="140144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870" y="404360"/>
            <a:ext cx="970706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71545" y="2083435"/>
            <a:ext cx="1419860" cy="55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19830" y="2985770"/>
            <a:ext cx="1412240" cy="6927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3810" y="4260215"/>
            <a:ext cx="1147445" cy="523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23097" y="5385113"/>
            <a:ext cx="304849" cy="377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54434" y="5385113"/>
            <a:ext cx="200559" cy="377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92650"/>
            <a:ext cx="11520000" cy="3769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78356" y="3679550"/>
            <a:ext cx="1704198" cy="45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00538" y="3679550"/>
            <a:ext cx="1685157" cy="458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9140"/>
            <a:ext cx="1068713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278940" y="3340796"/>
            <a:ext cx="803743" cy="424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91368" y="3349630"/>
            <a:ext cx="741916" cy="3975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42717" y="3340796"/>
            <a:ext cx="768413" cy="406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85533" y="3340796"/>
            <a:ext cx="786078" cy="424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61575" y="3994538"/>
            <a:ext cx="158982" cy="114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47506" y="3994538"/>
            <a:ext cx="158982" cy="106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16519" y="3994538"/>
            <a:ext cx="167814" cy="1060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68168" y="3994538"/>
            <a:ext cx="158982" cy="1148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614569" y="5531716"/>
            <a:ext cx="512275" cy="424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259330" y="5540551"/>
            <a:ext cx="211976" cy="415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94213" y="5531716"/>
            <a:ext cx="900898" cy="424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867868" y="5531716"/>
            <a:ext cx="512275" cy="424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459635" y="5531716"/>
            <a:ext cx="362126" cy="4240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332605"/>
            <a:ext cx="984866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31025" y="3086324"/>
            <a:ext cx="415109" cy="366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57771" y="5310483"/>
            <a:ext cx="488363" cy="496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2022-12-01T14:28:13Z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