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83247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9326" y="2722757"/>
            <a:ext cx="474715" cy="323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66977" y="2729639"/>
            <a:ext cx="467835" cy="323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86303" y="2722757"/>
            <a:ext cx="481595" cy="323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39326" y="3720606"/>
            <a:ext cx="467835" cy="330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33060" y="3727488"/>
            <a:ext cx="467835" cy="323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86303" y="3720606"/>
            <a:ext cx="474715" cy="330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21885" y="4725338"/>
            <a:ext cx="261437" cy="330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56416" y="4725338"/>
            <a:ext cx="261437" cy="330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58783" y="4725338"/>
            <a:ext cx="261437" cy="330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256767" y="5723187"/>
            <a:ext cx="701752" cy="330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634812" y="5723187"/>
            <a:ext cx="701752" cy="330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352385" y="5723187"/>
            <a:ext cx="701752" cy="330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9140"/>
            <a:ext cx="89869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07478" y="3447720"/>
            <a:ext cx="4315201" cy="475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00051" y="5246327"/>
            <a:ext cx="4322629" cy="483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0680" y="3595370"/>
            <a:ext cx="6438900" cy="6629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040" y="2277110"/>
            <a:ext cx="7536180" cy="13182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549140"/>
            <a:ext cx="83602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035345" y="3107603"/>
            <a:ext cx="262554" cy="324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35905" y="3839845"/>
            <a:ext cx="979805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32345" y="4740275"/>
            <a:ext cx="1016635" cy="44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12021" y="5749043"/>
            <a:ext cx="165824" cy="324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106434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27275" y="1961515"/>
            <a:ext cx="2421890" cy="913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95697" y="5602621"/>
            <a:ext cx="1266661" cy="422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66045" y="5602621"/>
            <a:ext cx="1249069" cy="422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332605"/>
            <a:ext cx="11520000" cy="495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44365" y="3362960"/>
            <a:ext cx="1351915" cy="571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99745" y="3362957"/>
            <a:ext cx="1361454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44365" y="4573270"/>
            <a:ext cx="1351915" cy="1072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71100" y="4471670"/>
            <a:ext cx="1638300" cy="558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20895"/>
            <a:ext cx="11520000" cy="3693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50799" y="2329108"/>
            <a:ext cx="1018710" cy="458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39427" y="2329108"/>
            <a:ext cx="1351933" cy="458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50799" y="3541081"/>
            <a:ext cx="1018710" cy="458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30005" y="3541395"/>
            <a:ext cx="1504315" cy="821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20260"/>
            <a:ext cx="78650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87278" y="1816467"/>
            <a:ext cx="331502" cy="292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22277" y="3435248"/>
            <a:ext cx="396503" cy="403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87278" y="4293397"/>
            <a:ext cx="331502" cy="292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87278" y="5951185"/>
            <a:ext cx="331502" cy="292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04360"/>
            <a:ext cx="77534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102517" y="3598658"/>
            <a:ext cx="1544274" cy="359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67953" y="4554382"/>
            <a:ext cx="1102137" cy="359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08538" y="4554382"/>
            <a:ext cx="852234" cy="359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59021" y="5510106"/>
            <a:ext cx="1102137" cy="359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93198" y="5510106"/>
            <a:ext cx="858642" cy="359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549140"/>
            <a:ext cx="92066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86556" y="3516643"/>
            <a:ext cx="479352" cy="342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88749" y="3516643"/>
            <a:ext cx="753268" cy="342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88769" y="3516643"/>
            <a:ext cx="989140" cy="342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00688" y="4482984"/>
            <a:ext cx="175001" cy="334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26793" y="4475375"/>
            <a:ext cx="715224" cy="342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88769" y="4475375"/>
            <a:ext cx="973922" cy="342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70253" y="5434106"/>
            <a:ext cx="266306" cy="342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96357" y="5434106"/>
            <a:ext cx="745659" cy="342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996555" y="5298440"/>
            <a:ext cx="1218565" cy="47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2022-12-01T14:18:06Z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