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12192000" cy="6858000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548505"/>
            <a:ext cx="11520000" cy="55796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67897" y="3052662"/>
            <a:ext cx="8778049" cy="2875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620895"/>
            <a:ext cx="1117016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610" y="864100"/>
            <a:ext cx="11520000" cy="33393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9527" y="3325695"/>
            <a:ext cx="952066" cy="572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56800" y="3382941"/>
            <a:ext cx="961586" cy="448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9570" y="863600"/>
            <a:ext cx="10581640" cy="3639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19830" y="3595370"/>
            <a:ext cx="4480560" cy="6477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040" y="2277110"/>
            <a:ext cx="7536180" cy="13182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549140"/>
            <a:ext cx="772544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004228" y="3678186"/>
            <a:ext cx="1130085" cy="306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45736" y="5759960"/>
            <a:ext cx="1123700" cy="312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548505"/>
            <a:ext cx="1010787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99612" y="1852655"/>
            <a:ext cx="1144444" cy="409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47180" y="4569460"/>
            <a:ext cx="791210" cy="640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44380" y="4536197"/>
            <a:ext cx="584752" cy="509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642920" y="5597909"/>
            <a:ext cx="1754258" cy="409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404360"/>
            <a:ext cx="1115897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732835" y="1964360"/>
            <a:ext cx="1623123" cy="452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40020" y="3090545"/>
            <a:ext cx="1678305" cy="614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37721" y="4207436"/>
            <a:ext cx="350447" cy="452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63640" y="4207510"/>
            <a:ext cx="1068705" cy="733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09515" y="5314950"/>
            <a:ext cx="1475105" cy="502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548505"/>
            <a:ext cx="11520000" cy="4658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9675" y="330065"/>
            <a:ext cx="1098681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3354" y="620790"/>
            <a:ext cx="9933534" cy="4978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380" y="549140"/>
            <a:ext cx="938135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4790" y="648200"/>
            <a:ext cx="992281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11860" y="836930"/>
            <a:ext cx="7857490" cy="5996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15118" y="4816405"/>
            <a:ext cx="1115291" cy="500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2022-11-09T06:57:00Z</dcterms:created>
  <dcterms:modified xsi:type="dcterms:W3CDTF">2022-12-01T14:15:50Z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