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08335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0905" y="1695039"/>
            <a:ext cx="608826" cy="55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5012" y="1695039"/>
            <a:ext cx="1226606" cy="564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5318" y="2671462"/>
            <a:ext cx="1835433" cy="564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3965" y="2671462"/>
            <a:ext cx="2444260" cy="564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44145" y="3656843"/>
            <a:ext cx="608826" cy="55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23838" y="3656843"/>
            <a:ext cx="1235560" cy="57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44145" y="4651182"/>
            <a:ext cx="608826" cy="546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15012" y="4651182"/>
            <a:ext cx="1226606" cy="546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48811" y="5618647"/>
            <a:ext cx="5470487" cy="5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10" y="3644900"/>
            <a:ext cx="723138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549140"/>
            <a:ext cx="7134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81064" y="2768156"/>
            <a:ext cx="837263" cy="28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8799" y="3529467"/>
            <a:ext cx="607310" cy="28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675" y="4189730"/>
            <a:ext cx="98933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81772" y="5046189"/>
            <a:ext cx="636791" cy="28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1064" y="5801599"/>
            <a:ext cx="837263" cy="28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04664"/>
            <a:ext cx="92705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2182" y="734464"/>
            <a:ext cx="827452" cy="37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4806" y="1723865"/>
            <a:ext cx="812129" cy="37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1079" y="2713265"/>
            <a:ext cx="1631920" cy="36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8931" y="4684397"/>
            <a:ext cx="1087946" cy="36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0585" y="5673798"/>
            <a:ext cx="1087946" cy="36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548505"/>
            <a:ext cx="11520000" cy="50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9567" y="4473798"/>
            <a:ext cx="2151669" cy="590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5484" y="4530962"/>
            <a:ext cx="2208793" cy="45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7087" y="4473798"/>
            <a:ext cx="1323371" cy="609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549140"/>
            <a:ext cx="11143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6290" y="4364564"/>
            <a:ext cx="5120300" cy="176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77231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77145" y="4218834"/>
            <a:ext cx="2725433" cy="52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4627" y="4263534"/>
            <a:ext cx="82975" cy="44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80289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18945" y="4995545"/>
            <a:ext cx="559435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8911" y="5725782"/>
            <a:ext cx="5242018" cy="41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9140"/>
            <a:ext cx="91216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2187" y="3157726"/>
            <a:ext cx="8186879" cy="2947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2022-11-09T06:57:00Z</dcterms:created>
  <dcterms:modified xsi:type="dcterms:W3CDTF">2022-12-02T14:40:14Z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