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5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495" y="627880"/>
            <a:ext cx="93591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555" y="836912"/>
            <a:ext cx="8485111" cy="445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5856" y="5776267"/>
            <a:ext cx="2645312" cy="49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91639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80" y="597400"/>
            <a:ext cx="115116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6433" y="692606"/>
            <a:ext cx="7154326" cy="304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025" y="4339019"/>
            <a:ext cx="7021134" cy="59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6892" y="4405664"/>
            <a:ext cx="694502" cy="45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72156" y="4339019"/>
            <a:ext cx="2340378" cy="59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2966" y="5557664"/>
            <a:ext cx="5556019" cy="59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2664" y="5548143"/>
            <a:ext cx="3624731" cy="60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3830" y="3500755"/>
            <a:ext cx="424434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8561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68855" y="4281805"/>
            <a:ext cx="45466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6061" y="4282099"/>
            <a:ext cx="474056" cy="33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5307" y="5435514"/>
            <a:ext cx="283018" cy="25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96061" y="5400133"/>
            <a:ext cx="969338" cy="34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1114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12721" y="1539330"/>
            <a:ext cx="945854" cy="44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5095" y="1539875"/>
            <a:ext cx="55118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942" y="2990813"/>
            <a:ext cx="1294809" cy="44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3735" y="3036746"/>
            <a:ext cx="367321" cy="32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8636" y="4479043"/>
            <a:ext cx="367321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79982" y="4433110"/>
            <a:ext cx="945854" cy="45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49855" y="5884545"/>
            <a:ext cx="53149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23870" y="5884593"/>
            <a:ext cx="1258077" cy="44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58521" y="3304386"/>
            <a:ext cx="1209123" cy="45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4818" y="4427824"/>
            <a:ext cx="1866049" cy="47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4686" y="5560783"/>
            <a:ext cx="1056793" cy="46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76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0055" y="1950720"/>
            <a:ext cx="864235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9318" y="2062334"/>
            <a:ext cx="990148" cy="51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6574" y="2862093"/>
            <a:ext cx="1132958" cy="48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2320" y="3556000"/>
            <a:ext cx="154241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5760" y="3789045"/>
            <a:ext cx="69088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439920" y="3789045"/>
            <a:ext cx="81978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448300" y="3429000"/>
            <a:ext cx="57213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5232400" y="3556000"/>
            <a:ext cx="57213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4944110" y="3573145"/>
            <a:ext cx="572135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92268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81015" y="3437890"/>
            <a:ext cx="104648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8970" y="3437890"/>
            <a:ext cx="85979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5160" y="3437890"/>
            <a:ext cx="103314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0555" y="4261485"/>
            <a:ext cx="75501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8510" y="4261485"/>
            <a:ext cx="73850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7080" y="4253865"/>
            <a:ext cx="86868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88635" y="5042535"/>
            <a:ext cx="111125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06763" y="5062671"/>
            <a:ext cx="770175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72596" y="5062671"/>
            <a:ext cx="991315" cy="34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698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0586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