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6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91427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3637" y="1844938"/>
            <a:ext cx="1050283" cy="36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3910" y="2676525"/>
            <a:ext cx="1208405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1670" y="3780155"/>
            <a:ext cx="1584960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2273" y="4740057"/>
            <a:ext cx="1065395" cy="36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8295" y="5654675"/>
            <a:ext cx="4201160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9140"/>
            <a:ext cx="80452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8482" y="4167430"/>
            <a:ext cx="4122359" cy="206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0682" y="4167430"/>
            <a:ext cx="2672884" cy="1223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740" y="3573145"/>
            <a:ext cx="416052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71670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78597" y="4214730"/>
            <a:ext cx="355391" cy="36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7431" y="4244360"/>
            <a:ext cx="302082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5908" y="4973248"/>
            <a:ext cx="355391" cy="36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02896" y="5002878"/>
            <a:ext cx="308006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78597" y="5731767"/>
            <a:ext cx="361314" cy="36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64211" y="5731767"/>
            <a:ext cx="355391" cy="36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7070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00140" y="2588895"/>
            <a:ext cx="1659890" cy="288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33675" y="2569210"/>
            <a:ext cx="993140" cy="2599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53196" y="5996485"/>
            <a:ext cx="537498" cy="39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1402080"/>
            <a:ext cx="2675255" cy="322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6385" y="1268095"/>
            <a:ext cx="2322830" cy="324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147438" y="5338815"/>
            <a:ext cx="628363" cy="4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6741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112496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2566" y="3147380"/>
            <a:ext cx="557832" cy="53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3456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3675" y="2402356"/>
            <a:ext cx="590280" cy="52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0154" y="2411879"/>
            <a:ext cx="580760" cy="504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404360"/>
            <a:ext cx="11520000" cy="490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92625" y="3187065"/>
            <a:ext cx="1764030" cy="69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8825" y="3290570"/>
            <a:ext cx="171450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2324" y="4607454"/>
            <a:ext cx="1656595" cy="4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2022-12-02T14:33:35Z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