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6"/>
    <p:sldId id="274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960" y="400050"/>
            <a:ext cx="7307580" cy="1372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772920"/>
            <a:ext cx="6745605" cy="4962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0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2395" y="1595120"/>
            <a:ext cx="8291195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52395" y="2590800"/>
            <a:ext cx="8394065" cy="760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475" y="382770"/>
            <a:ext cx="93150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91995" y="4509135"/>
            <a:ext cx="7225030" cy="1494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44301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9195" y="2135505"/>
            <a:ext cx="9397365" cy="2714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5990" y="3573145"/>
            <a:ext cx="5288280" cy="708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277110"/>
            <a:ext cx="7536180" cy="1318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476750"/>
            <a:ext cx="96117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468191" y="3495784"/>
            <a:ext cx="1096219" cy="508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64411" y="4544501"/>
            <a:ext cx="1088275" cy="4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5818" y="1565581"/>
            <a:ext cx="723570" cy="466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95702" y="2803337"/>
            <a:ext cx="1085355" cy="466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6809" y="4031573"/>
            <a:ext cx="1599471" cy="4665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60850"/>
            <a:ext cx="11520000" cy="5056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77510" y="708451"/>
            <a:ext cx="1275768" cy="599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3691" y="1975067"/>
            <a:ext cx="1285289" cy="580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93670" y="2947035"/>
            <a:ext cx="1147445" cy="102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77444" y="3241683"/>
            <a:ext cx="1028231" cy="45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503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98925" y="2386330"/>
            <a:ext cx="1040765" cy="764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2075" y="2417473"/>
            <a:ext cx="1028231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34819" y="3646767"/>
            <a:ext cx="1304330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99625" y="3502660"/>
            <a:ext cx="1332865" cy="73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44340" y="4885591"/>
            <a:ext cx="1028231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47216" y="4885591"/>
            <a:ext cx="647404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32605"/>
            <a:ext cx="99664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86947" y="5441617"/>
            <a:ext cx="453018" cy="6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85467" y="5441617"/>
            <a:ext cx="444782" cy="65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05500" y="5474579"/>
            <a:ext cx="2067412" cy="412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34648" y="5474579"/>
            <a:ext cx="1836785" cy="412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6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8314" y="4252548"/>
            <a:ext cx="514115" cy="7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03041" y="4252548"/>
            <a:ext cx="523636" cy="76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7404" y="4290657"/>
            <a:ext cx="2123107" cy="47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5834" y="4290657"/>
            <a:ext cx="1808925" cy="47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9140"/>
            <a:ext cx="110608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33574" y="3063425"/>
            <a:ext cx="1599704" cy="44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64600" y="2840355"/>
            <a:ext cx="1925320" cy="8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33574" y="4215425"/>
            <a:ext cx="1599704" cy="44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36330" y="4062730"/>
            <a:ext cx="1577340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03939" y="5367425"/>
            <a:ext cx="1864797" cy="44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25815" y="5343525"/>
            <a:ext cx="1778000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2022-12-01T13:53:26Z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