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75" y="509770"/>
            <a:ext cx="9249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06080" y="1638300"/>
            <a:ext cx="1039495" cy="720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27835" y="1835150"/>
            <a:ext cx="2647315" cy="71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14160" y="1587500"/>
            <a:ext cx="1101090" cy="199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96085" y="2506980"/>
            <a:ext cx="266255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39670" y="4318000"/>
            <a:ext cx="376428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260850"/>
            <a:ext cx="11170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2545" y="2634615"/>
            <a:ext cx="7259320" cy="290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7204" y="2914333"/>
            <a:ext cx="5105044" cy="2634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70" y="3717290"/>
            <a:ext cx="467106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86178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212145" y="2929027"/>
            <a:ext cx="1972840" cy="46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8990" y="3805555"/>
            <a:ext cx="211074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2951" y="3805858"/>
            <a:ext cx="1979962" cy="46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66310" y="4638675"/>
            <a:ext cx="1066165" cy="436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23783" y="4732591"/>
            <a:ext cx="940126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74167" y="5616551"/>
            <a:ext cx="1189401" cy="342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908550"/>
            <a:ext cx="11520000" cy="420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84745" y="1232535"/>
            <a:ext cx="1127760" cy="145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8256" y="3128343"/>
            <a:ext cx="1018710" cy="4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3065" y="4309745"/>
            <a:ext cx="1005840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3695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07558" y="699065"/>
            <a:ext cx="685929" cy="45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71239" y="1854823"/>
            <a:ext cx="685929" cy="45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5007" y="4175737"/>
            <a:ext cx="1249707" cy="45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4365" y="5331495"/>
            <a:ext cx="967818" cy="451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86463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38450" y="3997325"/>
            <a:ext cx="848360" cy="103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0570" y="3924300"/>
            <a:ext cx="852805" cy="115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8612" y="5571208"/>
            <a:ext cx="771741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7419" y="5571208"/>
            <a:ext cx="1007550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92650"/>
            <a:ext cx="11520000" cy="3794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81815" y="3638882"/>
            <a:ext cx="885421" cy="46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57120" y="3638882"/>
            <a:ext cx="799735" cy="457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6592" y="3648417"/>
            <a:ext cx="809256" cy="44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2045" y="3648710"/>
            <a:ext cx="899160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76750"/>
            <a:ext cx="70172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635250" y="3228340"/>
            <a:ext cx="88963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9128" y="3353849"/>
            <a:ext cx="614737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32214" y="4461765"/>
            <a:ext cx="806117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30570" y="4461510"/>
            <a:ext cx="991870" cy="48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29394" y="5563879"/>
            <a:ext cx="1020695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33488" y="5563879"/>
            <a:ext cx="1026495" cy="278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10191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7360" y="2037715"/>
            <a:ext cx="676910" cy="1329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0470" y="2037715"/>
            <a:ext cx="1129665" cy="1104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8020" y="3656965"/>
            <a:ext cx="1301750" cy="1273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26705" y="3559810"/>
            <a:ext cx="1153795" cy="1142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72510" y="5213985"/>
            <a:ext cx="1137285" cy="1099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903845" y="4998720"/>
            <a:ext cx="1176655" cy="1416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9" grpId="0" bldLvl="0" animBg="1"/>
      <p:bldP spid="12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2022-12-02T14:25:46Z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