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9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499360"/>
            <a:ext cx="8322310" cy="313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985" y="3644900"/>
            <a:ext cx="726948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16662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6358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01447" y="3273849"/>
            <a:ext cx="220706" cy="25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4742" y="3300126"/>
            <a:ext cx="210196" cy="18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1762" y="3273849"/>
            <a:ext cx="383608" cy="25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69604" y="4093703"/>
            <a:ext cx="194431" cy="24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07815" y="4093210"/>
            <a:ext cx="299085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01447" y="4913557"/>
            <a:ext cx="199686" cy="24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36351" y="4908301"/>
            <a:ext cx="194431" cy="25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66995" y="4909185"/>
            <a:ext cx="227965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15230" y="5738495"/>
            <a:ext cx="21971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610389" y="5733411"/>
            <a:ext cx="352078" cy="25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8675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39030" y="2150745"/>
            <a:ext cx="419100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7893" y="3252740"/>
            <a:ext cx="487525" cy="351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3520" y="4364570"/>
            <a:ext cx="473186" cy="35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2571" y="5483574"/>
            <a:ext cx="473186" cy="35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8993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1098" y="2686982"/>
            <a:ext cx="3255607" cy="326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1336" y="2686982"/>
            <a:ext cx="3746177" cy="229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00" y="641215"/>
            <a:ext cx="11520000" cy="501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617" y="2261899"/>
            <a:ext cx="3579768" cy="290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402" y="2204698"/>
            <a:ext cx="3389355" cy="296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58485" y="2214232"/>
            <a:ext cx="971107" cy="60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8111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9576" y="5452209"/>
            <a:ext cx="636834" cy="409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0039" y="4620731"/>
            <a:ext cx="6408566" cy="1253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09384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7579" y="4039983"/>
            <a:ext cx="5876012" cy="168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60215"/>
            <a:ext cx="106439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418" y="2787921"/>
            <a:ext cx="7688299" cy="264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