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9140"/>
            <a:ext cx="11091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1691" y="4282133"/>
            <a:ext cx="6581767" cy="17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93813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5410" y="4578985"/>
            <a:ext cx="7691120" cy="160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9956" y="5859720"/>
            <a:ext cx="224842" cy="17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4790" y="3717290"/>
            <a:ext cx="412242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7341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64000" y="2953385"/>
            <a:ext cx="534035" cy="190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1969" y="5684421"/>
            <a:ext cx="546077" cy="4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836795"/>
            <a:ext cx="11520000" cy="49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5170" y="3869718"/>
            <a:ext cx="361785" cy="457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1666" y="5042830"/>
            <a:ext cx="3294148" cy="61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9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3202" y="1226749"/>
            <a:ext cx="685487" cy="457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71632" y="1226749"/>
            <a:ext cx="390347" cy="4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3103" y="2409398"/>
            <a:ext cx="3294148" cy="61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3070" y="3735110"/>
            <a:ext cx="390347" cy="4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3103" y="4917760"/>
            <a:ext cx="3294148" cy="600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4192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9837" y="3493323"/>
            <a:ext cx="2029038" cy="270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9312" y="3436667"/>
            <a:ext cx="1906352" cy="163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9585" y="3436667"/>
            <a:ext cx="4435573" cy="275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908550"/>
            <a:ext cx="11520000" cy="484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657" y="2386901"/>
            <a:ext cx="5112595" cy="276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9888" y="2386901"/>
            <a:ext cx="2856198" cy="276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9855" y="2434589"/>
            <a:ext cx="1190082" cy="4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35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9140"/>
            <a:ext cx="10405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0664" y="4268601"/>
            <a:ext cx="6768131" cy="161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3195" y="5697839"/>
            <a:ext cx="249397" cy="18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