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970" y="658995"/>
            <a:ext cx="11520000" cy="474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631" y="2061134"/>
            <a:ext cx="7473719" cy="2947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40" y="586605"/>
            <a:ext cx="11520000" cy="4807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7763" y="1950691"/>
            <a:ext cx="7473719" cy="295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1260" y="3755390"/>
            <a:ext cx="726948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2277110"/>
            <a:ext cx="5524500" cy="1478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549140"/>
            <a:ext cx="6442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09277" y="3399833"/>
            <a:ext cx="378007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8255" y="3399833"/>
            <a:ext cx="378007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8251" y="3399833"/>
            <a:ext cx="378007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85206" y="4209750"/>
            <a:ext cx="218286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9647" y="4209750"/>
            <a:ext cx="362035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32653" y="4209750"/>
            <a:ext cx="378007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06955" y="4209750"/>
            <a:ext cx="367359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93079" y="5019667"/>
            <a:ext cx="548377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041918" y="5019667"/>
            <a:ext cx="393979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22701" y="5019667"/>
            <a:ext cx="202314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17142" y="5019667"/>
            <a:ext cx="388655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69695" y="5829584"/>
            <a:ext cx="393979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86589" y="5829584"/>
            <a:ext cx="362035" cy="25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421770" y="5909510"/>
            <a:ext cx="202314" cy="17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855" y="387215"/>
            <a:ext cx="8280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 flipV="1">
            <a:off x="3375660" y="5275580"/>
            <a:ext cx="681355" cy="54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2216" y="2852851"/>
            <a:ext cx="3127527" cy="2890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4415" y="-27440"/>
            <a:ext cx="11222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 flipH="1">
            <a:off x="3772535" y="4410075"/>
            <a:ext cx="619125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1895" y="2217420"/>
            <a:ext cx="4090035" cy="291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620260"/>
            <a:ext cx="89629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8291" y="2903503"/>
            <a:ext cx="3503690" cy="3180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27165" y="2903503"/>
            <a:ext cx="3481468" cy="3180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180" y="841240"/>
            <a:ext cx="11520000" cy="574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5760" y="2070735"/>
            <a:ext cx="4697730" cy="3592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0279" y="2061255"/>
            <a:ext cx="5245884" cy="4041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764405"/>
            <a:ext cx="68769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90671" y="5404247"/>
            <a:ext cx="6172194" cy="1068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89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