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549140"/>
            <a:ext cx="111074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3864" y="4278900"/>
            <a:ext cx="8133198" cy="170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23781" y="5408852"/>
            <a:ext cx="1551366" cy="57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0908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015" y="192905"/>
            <a:ext cx="11520000" cy="490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932" y="764754"/>
            <a:ext cx="6559735" cy="412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050" y="3717290"/>
            <a:ext cx="5295900" cy="701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7711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0430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605730" y="4551904"/>
            <a:ext cx="439649" cy="38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7109" y="5569389"/>
            <a:ext cx="448269" cy="38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8876" y="2642823"/>
            <a:ext cx="580760" cy="590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78876" y="3786352"/>
            <a:ext cx="580760" cy="590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94952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58087" y="2085469"/>
            <a:ext cx="258961" cy="258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8010" y="3129175"/>
            <a:ext cx="329587" cy="36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904" y="3129175"/>
            <a:ext cx="808275" cy="37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5155" y="4282744"/>
            <a:ext cx="572855" cy="37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57142" y="4282744"/>
            <a:ext cx="580702" cy="37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6193" y="5436314"/>
            <a:ext cx="478687" cy="38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11217" y="5436314"/>
            <a:ext cx="549313" cy="38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55126" y="5436314"/>
            <a:ext cx="541465" cy="38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14026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0081" y="3251075"/>
            <a:ext cx="1856459" cy="270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6541" y="3194512"/>
            <a:ext cx="1498360" cy="163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9715" y="3203939"/>
            <a:ext cx="980059" cy="58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9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396650"/>
            <a:ext cx="3522644" cy="278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6413" y="2453896"/>
            <a:ext cx="1199603" cy="45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613550"/>
            <a:ext cx="5141157" cy="272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6495" y="2289175"/>
            <a:ext cx="4991100" cy="304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7604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8676" y="4960243"/>
            <a:ext cx="5140763" cy="115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