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015" y="652645"/>
            <a:ext cx="11520000" cy="4715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5932" y="1052739"/>
            <a:ext cx="7521322" cy="295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76750"/>
            <a:ext cx="91639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91739" y="2750434"/>
            <a:ext cx="302940" cy="35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185" y="3755390"/>
            <a:ext cx="7216140" cy="624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2277110"/>
            <a:ext cx="5524500" cy="1478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74181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37757" y="2971508"/>
            <a:ext cx="404628" cy="288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99184" y="3879367"/>
            <a:ext cx="447543" cy="29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37591" y="3879367"/>
            <a:ext cx="251359" cy="29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03407" y="4787227"/>
            <a:ext cx="232967" cy="29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61063" y="5688952"/>
            <a:ext cx="441412" cy="30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43722" y="5695086"/>
            <a:ext cx="232967" cy="29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8505"/>
            <a:ext cx="70828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28265" y="2228505"/>
            <a:ext cx="380482" cy="33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6558" y="3697773"/>
            <a:ext cx="398042" cy="31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28265" y="4417773"/>
            <a:ext cx="380482" cy="33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23390" y="5875334"/>
            <a:ext cx="796085" cy="33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80" y="332605"/>
            <a:ext cx="107016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1385" y="2680970"/>
            <a:ext cx="4356100" cy="329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7285" y="2681605"/>
            <a:ext cx="4485005" cy="331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764405"/>
            <a:ext cx="11520000" cy="538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542" y="2251870"/>
            <a:ext cx="2094545" cy="2831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5939" y="2204195"/>
            <a:ext cx="1923173" cy="170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5773" y="2204195"/>
            <a:ext cx="3798743" cy="287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83510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580" y="719320"/>
            <a:ext cx="11520000" cy="4631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497" y="1052863"/>
            <a:ext cx="9663471" cy="2954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00234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2022-12-01T13:17:34Z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