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520000" cy="4211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95" y="314190"/>
            <a:ext cx="10716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469" y="2565020"/>
            <a:ext cx="9113111" cy="342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9282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1760" y="1083810"/>
            <a:ext cx="11520000" cy="4346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677" y="1341151"/>
            <a:ext cx="6207471" cy="372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6690" y="3644900"/>
            <a:ext cx="419862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0472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205" y="396105"/>
            <a:ext cx="90352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8705" y="3550920"/>
            <a:ext cx="3919220" cy="2444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0010" y="3644900"/>
            <a:ext cx="4345940" cy="240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836795"/>
            <a:ext cx="11520000" cy="430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657" y="2258426"/>
            <a:ext cx="2123107" cy="2709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0054" y="2258426"/>
            <a:ext cx="3484561" cy="161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0781" y="2267967"/>
            <a:ext cx="999669" cy="591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70" y="824730"/>
            <a:ext cx="11520000" cy="450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887" y="2349077"/>
            <a:ext cx="6816793" cy="272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9941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23378" y="3239167"/>
            <a:ext cx="1429549" cy="48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1332" y="4216970"/>
            <a:ext cx="1199506" cy="49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23378" y="5194773"/>
            <a:ext cx="1429549" cy="49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7695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2280" y="3535680"/>
            <a:ext cx="4786630" cy="276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0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6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432653"/>
            <a:ext cx="5883768" cy="372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