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9" y="62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895"/>
            <a:ext cx="11520000" cy="5621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725" y="620260"/>
            <a:ext cx="11520000" cy="55208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7642" y="1917045"/>
            <a:ext cx="10139504" cy="3976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350" y="569460"/>
            <a:ext cx="98609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7805" y="2780665"/>
            <a:ext cx="8406765" cy="3336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185" y="3690620"/>
            <a:ext cx="7208520" cy="731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0" y="2204720"/>
            <a:ext cx="552450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73485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483177" y="2944106"/>
            <a:ext cx="625541" cy="29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04803" y="3916258"/>
            <a:ext cx="601248" cy="29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98984" y="3916258"/>
            <a:ext cx="601248" cy="29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28765" y="5672208"/>
            <a:ext cx="382612" cy="285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68533" y="5666132"/>
            <a:ext cx="625541" cy="29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20260"/>
            <a:ext cx="107309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83030" y="2905125"/>
            <a:ext cx="4277360" cy="307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27750" y="2843530"/>
            <a:ext cx="4991735" cy="313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1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90" y="2622550"/>
            <a:ext cx="7959090" cy="3761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476750"/>
            <a:ext cx="11520000" cy="563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435" y="422775"/>
            <a:ext cx="11520000" cy="5141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9425" y="908685"/>
            <a:ext cx="10853420" cy="4994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86906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25040" y="2983230"/>
            <a:ext cx="5896610" cy="3195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04360"/>
            <a:ext cx="11520000" cy="5579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2022-11-09T06:57:00Z</dcterms:created>
  <dcterms:modified xsi:type="dcterms:W3CDTF">2022-12-02T14:09:57Z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