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2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9679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9530" y="4660900"/>
            <a:ext cx="7383780" cy="171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8494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1340" y="3408942"/>
            <a:ext cx="4794890" cy="289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3755390"/>
            <a:ext cx="427482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7711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20260"/>
            <a:ext cx="6889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11192" y="3468924"/>
            <a:ext cx="609255" cy="27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4042" y="3480319"/>
            <a:ext cx="261922" cy="23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8991" y="3468924"/>
            <a:ext cx="432742" cy="27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9147" y="4289340"/>
            <a:ext cx="409966" cy="27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3433" y="4289340"/>
            <a:ext cx="415660" cy="27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89486" y="4300734"/>
            <a:ext cx="261922" cy="23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10129" y="4289340"/>
            <a:ext cx="415660" cy="27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53180" y="5109845"/>
            <a:ext cx="34417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99380" y="5109845"/>
            <a:ext cx="284480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90548" y="5109755"/>
            <a:ext cx="216371" cy="26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17245" y="5109755"/>
            <a:ext cx="233452" cy="26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055315" y="5930170"/>
            <a:ext cx="586479" cy="27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829695" y="5935868"/>
            <a:ext cx="267616" cy="23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575606" y="5930170"/>
            <a:ext cx="136655" cy="26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7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94608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70350" y="2367280"/>
            <a:ext cx="42418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91631" y="3455258"/>
            <a:ext cx="516047" cy="39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9159" y="4582215"/>
            <a:ext cx="531685" cy="383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91631" y="5701345"/>
            <a:ext cx="516047" cy="39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564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3030" y="3375025"/>
            <a:ext cx="6026785" cy="30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5362" y="3384502"/>
            <a:ext cx="980628" cy="59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836795"/>
            <a:ext cx="11520000" cy="455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615" y="2117090"/>
            <a:ext cx="5610860" cy="30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92" y="2352675"/>
            <a:ext cx="942545" cy="6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900" y="780915"/>
            <a:ext cx="11520000" cy="459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960" y="2061210"/>
            <a:ext cx="6230620" cy="333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2434473"/>
            <a:ext cx="3484561" cy="275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7851" y="2482165"/>
            <a:ext cx="847338" cy="45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692650"/>
            <a:ext cx="6503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4491" y="4806935"/>
            <a:ext cx="843866" cy="156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6790" y="4774565"/>
            <a:ext cx="4983480" cy="197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