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91" y="278"/>
      </p:cViewPr>
      <p:guideLst>
        <p:guide orient="horz" pos="2166"/>
        <p:guide pos="38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960" y="2204720"/>
            <a:ext cx="6736080" cy="1485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040" y="3690620"/>
            <a:ext cx="5455920" cy="624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476750"/>
            <a:ext cx="64052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352040" y="4231005"/>
            <a:ext cx="3975735" cy="836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4584065" y="4653280"/>
            <a:ext cx="2109470" cy="1107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260215"/>
            <a:ext cx="1024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0435" y="3174365"/>
            <a:ext cx="6575425" cy="1318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35880" y="4193540"/>
            <a:ext cx="1348105" cy="836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63515"/>
            <a:ext cx="6192476" cy="2727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7488" y="2790936"/>
            <a:ext cx="6336704" cy="3974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827888" y="3692782"/>
            <a:ext cx="382297" cy="384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4833896" y="3682296"/>
            <a:ext cx="366586" cy="314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827889" y="5029823"/>
            <a:ext cx="361581" cy="415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4833896" y="5019336"/>
            <a:ext cx="366586" cy="319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1838510" y="6372045"/>
            <a:ext cx="350960" cy="371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4681240" y="6366787"/>
            <a:ext cx="513952" cy="439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548505"/>
            <a:ext cx="78613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061959" y="4293155"/>
            <a:ext cx="279368" cy="318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549140"/>
            <a:ext cx="87193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96018" y="815873"/>
            <a:ext cx="374717" cy="346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96018" y="4355497"/>
            <a:ext cx="374717" cy="346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764405"/>
            <a:ext cx="92173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47534" y="4330119"/>
            <a:ext cx="1592086" cy="1051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69037" y="4832976"/>
            <a:ext cx="1584468" cy="548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28795" y="4832976"/>
            <a:ext cx="1089322" cy="548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188460"/>
            <a:ext cx="11520000" cy="57390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74757" y="2953106"/>
            <a:ext cx="1361454" cy="1296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97336" y="2953106"/>
            <a:ext cx="1370975" cy="1296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29435" y="2953106"/>
            <a:ext cx="1361454" cy="1296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2022-11-09T06:57:00Z</dcterms:created>
  <dcterms:modified xsi:type="dcterms:W3CDTF">2022-12-02T14:02:54Z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