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770" y="476750"/>
            <a:ext cx="745379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09305" y="4290054"/>
            <a:ext cx="6702258" cy="1829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76750"/>
            <a:ext cx="1118596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16050" y="5305425"/>
            <a:ext cx="9869805" cy="751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1545" y="3500755"/>
            <a:ext cx="5387340" cy="647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545" y="2060575"/>
            <a:ext cx="5379720" cy="14401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332605"/>
            <a:ext cx="960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057516" y="4307481"/>
            <a:ext cx="1372561" cy="507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706773" y="4323348"/>
            <a:ext cx="539504" cy="491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68850" y="5386705"/>
            <a:ext cx="891540" cy="558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476750"/>
            <a:ext cx="933683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89280" y="1735302"/>
            <a:ext cx="524714" cy="478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93773" y="1727581"/>
            <a:ext cx="524714" cy="478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13995" y="2731334"/>
            <a:ext cx="532430" cy="478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85007" y="4700235"/>
            <a:ext cx="532430" cy="494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51231" y="4715677"/>
            <a:ext cx="532430" cy="478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32558" y="5711709"/>
            <a:ext cx="524714" cy="470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76258" y="5750315"/>
            <a:ext cx="470699" cy="370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92650"/>
            <a:ext cx="862731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87120" y="3768090"/>
            <a:ext cx="2882265" cy="2606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45059" y="3975921"/>
            <a:ext cx="263810" cy="342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770" y="764405"/>
            <a:ext cx="11520000" cy="4718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3760" y="2072005"/>
            <a:ext cx="5373370" cy="3200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34084" y="2375237"/>
            <a:ext cx="628363" cy="447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67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990" y="2627630"/>
            <a:ext cx="5824855" cy="3152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380" y="476750"/>
            <a:ext cx="643489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604787" y="3721071"/>
            <a:ext cx="366948" cy="260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92908" y="4433758"/>
            <a:ext cx="388220" cy="260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84558" y="5162400"/>
            <a:ext cx="207405" cy="255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434715" y="5674360"/>
            <a:ext cx="3679825" cy="466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43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76264" y="3063182"/>
            <a:ext cx="647404" cy="457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69884" y="3063182"/>
            <a:ext cx="695008" cy="457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89785" y="4293136"/>
            <a:ext cx="1037752" cy="467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61510" y="5160645"/>
            <a:ext cx="6775450" cy="905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2022-12-01T12:31:10Z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