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9" y="62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2022-12-02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76750"/>
            <a:ext cx="11520000" cy="5353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57375" y="4934585"/>
            <a:ext cx="6544310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100107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40810" y="5281295"/>
            <a:ext cx="1378585" cy="50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695" y="3573145"/>
            <a:ext cx="5265420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545" y="2060575"/>
            <a:ext cx="5379720" cy="144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32605"/>
            <a:ext cx="98659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53285" y="3286032"/>
            <a:ext cx="823525" cy="39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8747" y="3286032"/>
            <a:ext cx="880601" cy="39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5123" y="4297704"/>
            <a:ext cx="317994" cy="39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98747" y="4297704"/>
            <a:ext cx="317994" cy="399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2516" y="5317534"/>
            <a:ext cx="309841" cy="39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39516" y="5317534"/>
            <a:ext cx="831678" cy="39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5573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96920" y="2492375"/>
            <a:ext cx="542925" cy="299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85555" y="2492375"/>
            <a:ext cx="542925" cy="31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29660" y="3911600"/>
            <a:ext cx="542925" cy="29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37775" y="3778362"/>
            <a:ext cx="647404" cy="47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96920" y="5321935"/>
            <a:ext cx="542925" cy="33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47296" y="5188447"/>
            <a:ext cx="628363" cy="47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 bldLvl="0" animBg="1"/>
      <p:bldP spid="11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4557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8997" y="3404776"/>
            <a:ext cx="1875570" cy="164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7625" y="3404776"/>
            <a:ext cx="3189421" cy="1649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3244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900" y="2291080"/>
            <a:ext cx="3515360" cy="2031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49975" y="2291080"/>
            <a:ext cx="3522345" cy="192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404360"/>
            <a:ext cx="82199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26422" y="1601243"/>
            <a:ext cx="502706" cy="326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80249" y="2607713"/>
            <a:ext cx="258146" cy="3332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8702" y="3620983"/>
            <a:ext cx="264940" cy="326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66610" y="4627453"/>
            <a:ext cx="468740" cy="319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80249" y="5633923"/>
            <a:ext cx="258146" cy="326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75824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12401" y="3974116"/>
            <a:ext cx="219326" cy="27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5813" y="3974116"/>
            <a:ext cx="394787" cy="27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0965" y="4770112"/>
            <a:ext cx="419853" cy="27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64378" y="4770112"/>
            <a:ext cx="589048" cy="27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81656" y="4770112"/>
            <a:ext cx="620381" cy="275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91945" y="5754370"/>
            <a:ext cx="5155565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90176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99310" y="5582285"/>
            <a:ext cx="624459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2022-11-09T06:57:00Z</dcterms:created>
  <dcterms:modified xsi:type="dcterms:W3CDTF">2022-12-02T13:51:31Z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