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35" y="3500755"/>
            <a:ext cx="8740140" cy="678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545" y="2060575"/>
            <a:ext cx="5379720" cy="144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73417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51760" y="3348990"/>
            <a:ext cx="63817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7578" y="3337030"/>
            <a:ext cx="424726" cy="370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8965" y="4926965"/>
            <a:ext cx="706755" cy="33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6764" y="4927251"/>
            <a:ext cx="436861" cy="291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29941" y="4927251"/>
            <a:ext cx="418659" cy="291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106724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8635" y="1885950"/>
            <a:ext cx="1163955" cy="7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8060" y="4275455"/>
            <a:ext cx="791210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0290" y="5404485"/>
            <a:ext cx="728980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88816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8770" y="2872740"/>
            <a:ext cx="300609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98770" y="3594100"/>
            <a:ext cx="2962910" cy="55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281467" y="4518645"/>
            <a:ext cx="3068200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281295" y="5205095"/>
            <a:ext cx="318071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4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78023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9990" y="3017520"/>
            <a:ext cx="2584395" cy="296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3885" y="2277110"/>
            <a:ext cx="1054100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0280" y="3243580"/>
            <a:ext cx="2567940" cy="294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245" y="622165"/>
            <a:ext cx="111387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715" y="1844675"/>
            <a:ext cx="3369310" cy="426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6853" y="2124373"/>
            <a:ext cx="3277172" cy="370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2175" y="684530"/>
            <a:ext cx="1054100" cy="64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72026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53160" y="4049395"/>
            <a:ext cx="6452870" cy="231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82123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43344" y="4810334"/>
            <a:ext cx="6033691" cy="1310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2022-11-09T06:57:00Z</dcterms:created>
  <dcterms:modified xsi:type="dcterms:W3CDTF">2022-12-02T13:49:10Z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