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8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</p:sldIdLst>
  <p:sldSz cx="12192000" cy="6858000"/>
  <p:notesSz cx="6858000" cy="9144000"/>
  <p:custDataLst>
    <p:tags r:id="rId18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600" y="36"/>
      </p:cViewPr>
      <p:guideLst>
        <p:guide orient="horz" pos="2166"/>
        <p:guide pos="385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tags" Target="tags/tag2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 preferRelativeResize="0"/>
          <p:nvPr/>
        </p:nvPicPr>
        <p:blipFill>
          <a:blip r:embed="rId1"/>
          <a:srcRect/>
          <a:stretch>
            <a:fillRect/>
          </a:stretch>
        </p:blipFill>
        <p:spPr>
          <a:xfrm>
            <a:off x="0" y="0"/>
            <a:ext cx="1218946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580" y="476750"/>
            <a:ext cx="11520000" cy="503423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245398" y="3175021"/>
            <a:ext cx="8444826" cy="17066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39380" y="620260"/>
            <a:ext cx="8503742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549196" y="3356084"/>
            <a:ext cx="6739742" cy="28835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387329" y="5838721"/>
            <a:ext cx="730900" cy="3938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540" y="0"/>
            <a:ext cx="12189460" cy="686816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9920" y="4040505"/>
            <a:ext cx="2905125" cy="204089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32175" y="2060575"/>
            <a:ext cx="5379720" cy="144018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6095" y="3500755"/>
            <a:ext cx="8770620" cy="67056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825" y="404360"/>
            <a:ext cx="11520000" cy="552282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4153610" y="4946406"/>
            <a:ext cx="647404" cy="5998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9913610" y="4965450"/>
            <a:ext cx="628363" cy="5808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486217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219853" y="2515247"/>
            <a:ext cx="1015723" cy="4562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175064" y="2515247"/>
            <a:ext cx="1025216" cy="4562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381229" y="3627326"/>
            <a:ext cx="654999" cy="5893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611730" y="6032079"/>
            <a:ext cx="1025216" cy="4657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386047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8859611" y="1447058"/>
            <a:ext cx="959815" cy="4517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385562" y="2614117"/>
            <a:ext cx="696336" cy="4517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782556" y="2614117"/>
            <a:ext cx="696336" cy="4517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586723" y="2614117"/>
            <a:ext cx="959815" cy="4517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347922" y="3771764"/>
            <a:ext cx="677516" cy="4611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255598" y="3771764"/>
            <a:ext cx="696336" cy="4611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8840791" y="6096470"/>
            <a:ext cx="1016275" cy="4611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9180" y="505960"/>
            <a:ext cx="10200000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343660" y="3644900"/>
            <a:ext cx="3427095" cy="23933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301490" y="2999105"/>
            <a:ext cx="941070" cy="5187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4"/>
          <p:cNvSpPr/>
          <p:nvPr/>
        </p:nvSpPr>
        <p:spPr bwMode="white">
          <a:xfrm>
            <a:off x="5901690" y="3863340"/>
            <a:ext cx="3606800" cy="22694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89647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071272" y="1413438"/>
            <a:ext cx="980628" cy="4668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81917" y="2670979"/>
            <a:ext cx="3456000" cy="21244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032528" y="2670979"/>
            <a:ext cx="3408396" cy="21244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3480" y="620260"/>
            <a:ext cx="8281131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3942776" y="3250271"/>
            <a:ext cx="745986" cy="3356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413427" y="3250271"/>
            <a:ext cx="732298" cy="3356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539774" y="4017358"/>
            <a:ext cx="711766" cy="3287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7816429" y="3969415"/>
            <a:ext cx="745986" cy="3287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3970151" y="4757049"/>
            <a:ext cx="691234" cy="3287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6413427" y="4757049"/>
            <a:ext cx="739142" cy="3287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2642433" y="5517287"/>
            <a:ext cx="499605" cy="3287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7816429" y="5483042"/>
            <a:ext cx="745986" cy="3082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580" y="404360"/>
            <a:ext cx="10244145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626870" y="4470400"/>
            <a:ext cx="8152765" cy="17913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tags/tag1.xml><?xml version="1.0" encoding="utf-8"?>
<p:tagLst xmlns:p="http://schemas.openxmlformats.org/presentationml/2006/main">
  <p:tag name="KSO_WM_UNIT_PLACING_PICTURE_USER_VIEWPORT" val="{&quot;height&quot;:9852,&quot;width&quot;:11112}"/>
</p:tagLst>
</file>

<file path=ppt/tags/tag2.xml><?xml version="1.0" encoding="utf-8"?>
<p:tagLst xmlns:p="http://schemas.openxmlformats.org/presentationml/2006/main">
  <p:tag name="COMMONDATA" val="eyJoZGlkIjoiNTFhM2RhYzI2NWUwNWU0YjBjZDk5MTExNzY5ZDMyYTY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9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诺</cp:lastModifiedBy>
  <cp:revision>10</cp:revision>
  <dcterms:created xsi:type="dcterms:W3CDTF">2022-11-09T06:57:00Z</dcterms:created>
  <dcterms:modified xsi:type="dcterms:W3CDTF">2022-12-01T12:31:28Z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0F83CFB6596440D784992B51B604ACD3</vt:lpwstr>
  </property>
</Properties>
</file>