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836160"/>
            <a:ext cx="8640000" cy="4884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523178" y="3412013"/>
            <a:ext cx="323880" cy="26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43068" y="3412013"/>
            <a:ext cx="323880" cy="26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27831" y="4289711"/>
            <a:ext cx="323880" cy="26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95394" y="4289711"/>
            <a:ext cx="323880" cy="26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47059" y="5176950"/>
            <a:ext cx="323880" cy="26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912610" y="5159375"/>
            <a:ext cx="480695" cy="301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764405"/>
            <a:ext cx="8640000" cy="5709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1505" y="3573145"/>
            <a:ext cx="8200390" cy="2900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908550"/>
            <a:ext cx="8640000" cy="5125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241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750" y="1772920"/>
            <a:ext cx="7773035" cy="1470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2140" y="4580890"/>
            <a:ext cx="7572375" cy="1560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930" y="1916430"/>
            <a:ext cx="4928870" cy="16992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795" y="4076700"/>
            <a:ext cx="7372350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15535"/>
            <a:ext cx="8640000" cy="5026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948688" y="4444783"/>
            <a:ext cx="790650" cy="362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72261" y="5160171"/>
            <a:ext cx="1486041" cy="457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82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31369" y="1710182"/>
            <a:ext cx="790650" cy="362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50068" y="2435847"/>
            <a:ext cx="1495567" cy="448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836160"/>
            <a:ext cx="8640000" cy="5609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65758" y="1828401"/>
            <a:ext cx="600132" cy="305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56497" y="1837941"/>
            <a:ext cx="581080" cy="286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56717" y="1828401"/>
            <a:ext cx="600132" cy="295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28581" y="1828401"/>
            <a:ext cx="600132" cy="305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71690" y="1828401"/>
            <a:ext cx="619184" cy="305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35380" y="5854700"/>
            <a:ext cx="1553210" cy="575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998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55779" y="3810230"/>
            <a:ext cx="295303" cy="257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46253" y="4593023"/>
            <a:ext cx="304829" cy="257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55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12758" y="2139834"/>
            <a:ext cx="304829" cy="257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12758" y="3686619"/>
            <a:ext cx="304829" cy="257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11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16885" y="2058035"/>
            <a:ext cx="1560830" cy="721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98491" y="2215183"/>
            <a:ext cx="1171686" cy="362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3895" y="2924810"/>
            <a:ext cx="3084830" cy="1949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32045" y="2780030"/>
            <a:ext cx="3440430" cy="2499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animBg="1"/>
      <p:bldP spid="9" grpId="0" bldLvl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59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40321" y="1299611"/>
            <a:ext cx="1419360" cy="362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22196" y="1299611"/>
            <a:ext cx="1162160" cy="362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9705" y="1844675"/>
            <a:ext cx="3068320" cy="2445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56100" y="1988820"/>
            <a:ext cx="3128010" cy="2056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bldLvl="0" animBg="1"/>
      <p:bldP spid="10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2022-11-09T06:57:00Z</dcterms:created>
  <dcterms:modified xsi:type="dcterms:W3CDTF">2022-12-07T10:15:54Z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