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3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5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3429000"/>
            <a:ext cx="7830185" cy="2442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3488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933055"/>
            <a:ext cx="8640000" cy="248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39750" y="4869180"/>
            <a:ext cx="7595235" cy="1607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8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708910"/>
            <a:ext cx="7680325" cy="238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1268730"/>
            <a:ext cx="8026400" cy="1581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975" y="3213100"/>
            <a:ext cx="4400550" cy="942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95" y="4519295"/>
            <a:ext cx="73056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61560"/>
            <a:ext cx="8640000" cy="5134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25160" y="4481469"/>
            <a:ext cx="190518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62558" y="5367394"/>
            <a:ext cx="781124" cy="342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86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7973" y="1337675"/>
            <a:ext cx="885909" cy="343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6132" y="2225222"/>
            <a:ext cx="1285997" cy="3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9395" y="2225222"/>
            <a:ext cx="276251" cy="3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3001" y="3112770"/>
            <a:ext cx="1028798" cy="353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0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49936" y="2605472"/>
            <a:ext cx="781124" cy="333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7499" y="2615007"/>
            <a:ext cx="771598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40454" y="3320538"/>
            <a:ext cx="1019272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08017" y="3320538"/>
            <a:ext cx="1019272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9936" y="4273958"/>
            <a:ext cx="781124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69869" y="4273958"/>
            <a:ext cx="771598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02350" y="4960421"/>
            <a:ext cx="1019272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17543" y="4960421"/>
            <a:ext cx="1009746" cy="34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039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3505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800" y="1384935"/>
            <a:ext cx="5952490" cy="1866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500620"/>
            <a:ext cx="8640000" cy="3004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47700" y="4481195"/>
            <a:ext cx="6472555" cy="173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3184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154"/>
          <a:stretch>
            <a:fillRect/>
          </a:stretch>
        </p:blipFill>
        <p:spPr>
          <a:xfrm>
            <a:off x="252095" y="3517265"/>
            <a:ext cx="8639810" cy="2596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11505" y="4364990"/>
            <a:ext cx="6522085" cy="142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6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140" y="1988820"/>
            <a:ext cx="7539990" cy="157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2022-12-07T08:05:39Z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