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3" r:id="rId5"/>
    <p:sldId id="264" r:id="rId6"/>
    <p:sldId id="265" r:id="rId7"/>
    <p:sldId id="266" r:id="rId8"/>
    <p:sldId id="268" r:id="rId9"/>
    <p:sldId id="269" r:id="rId10"/>
    <p:sldId id="270" r:id="rId11"/>
    <p:sldId id="272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24" y="66"/>
      </p:cViewPr>
      <p:guideLst>
        <p:guide orient="horz" pos="2165"/>
        <p:guide pos="2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469"/>
          <a:stretch>
            <a:fillRect/>
          </a:stretch>
        </p:blipFill>
        <p:spPr>
          <a:xfrm>
            <a:off x="179705" y="387485"/>
            <a:ext cx="8639810" cy="2875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3954"/>
          <a:stretch>
            <a:fillRect/>
          </a:stretch>
        </p:blipFill>
        <p:spPr>
          <a:xfrm>
            <a:off x="1115695" y="3140710"/>
            <a:ext cx="6570245" cy="3467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99795" y="4004945"/>
            <a:ext cx="6948170" cy="2560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" y="1916430"/>
            <a:ext cx="8625840" cy="1431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25" y="3860800"/>
            <a:ext cx="8178800" cy="9315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912" b="7714"/>
          <a:stretch>
            <a:fillRect/>
          </a:stretch>
        </p:blipFill>
        <p:spPr>
          <a:xfrm>
            <a:off x="252095" y="1196340"/>
            <a:ext cx="8639810" cy="726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86" b="45979"/>
          <a:stretch>
            <a:fillRect/>
          </a:stretch>
        </p:blipFill>
        <p:spPr>
          <a:xfrm>
            <a:off x="252095" y="164465"/>
            <a:ext cx="8639810" cy="1263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238"/>
          <a:stretch>
            <a:fillRect/>
          </a:stretch>
        </p:blipFill>
        <p:spPr>
          <a:xfrm>
            <a:off x="323215" y="1844675"/>
            <a:ext cx="8639810" cy="4902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218750" y="2254257"/>
            <a:ext cx="190518" cy="304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847460" y="2254257"/>
            <a:ext cx="285777" cy="304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2533326" y="2244729"/>
            <a:ext cx="266725" cy="314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6134119" y="2235201"/>
            <a:ext cx="266725" cy="323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6791407" y="2235201"/>
            <a:ext cx="266725" cy="323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7"/>
          <p:cNvSpPr/>
          <p:nvPr/>
        </p:nvSpPr>
        <p:spPr bwMode="white">
          <a:xfrm>
            <a:off x="1190172" y="3654921"/>
            <a:ext cx="266725" cy="323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8"/>
          <p:cNvSpPr/>
          <p:nvPr/>
        </p:nvSpPr>
        <p:spPr bwMode="white">
          <a:xfrm>
            <a:off x="5467306" y="3683506"/>
            <a:ext cx="285777" cy="304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9"/>
          <p:cNvSpPr/>
          <p:nvPr/>
        </p:nvSpPr>
        <p:spPr bwMode="white">
          <a:xfrm>
            <a:off x="6124593" y="3673978"/>
            <a:ext cx="276251" cy="314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0"/>
          <p:cNvSpPr/>
          <p:nvPr/>
        </p:nvSpPr>
        <p:spPr bwMode="white">
          <a:xfrm>
            <a:off x="1218750" y="4464829"/>
            <a:ext cx="190518" cy="304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1"/>
          <p:cNvSpPr/>
          <p:nvPr/>
        </p:nvSpPr>
        <p:spPr bwMode="white">
          <a:xfrm>
            <a:off x="1218750" y="5160396"/>
            <a:ext cx="190518" cy="295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2"/>
          <p:cNvSpPr/>
          <p:nvPr/>
        </p:nvSpPr>
        <p:spPr bwMode="white">
          <a:xfrm>
            <a:off x="1876038" y="5150868"/>
            <a:ext cx="257199" cy="304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3"/>
          <p:cNvSpPr/>
          <p:nvPr/>
        </p:nvSpPr>
        <p:spPr bwMode="white">
          <a:xfrm>
            <a:off x="4590922" y="6237097"/>
            <a:ext cx="266725" cy="323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836160"/>
            <a:ext cx="8640000" cy="5262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51712" y="2018300"/>
            <a:ext cx="1095479" cy="352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38327" y="2018300"/>
            <a:ext cx="2238588" cy="352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9750" y="2564765"/>
            <a:ext cx="2811780" cy="3613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83710" y="2564765"/>
            <a:ext cx="4247515" cy="3612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01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54412" y="1251659"/>
            <a:ext cx="2257640" cy="352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50553" y="1251659"/>
            <a:ext cx="2229062" cy="352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7950" y="1988820"/>
            <a:ext cx="2582545" cy="3524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64255" y="1916430"/>
            <a:ext cx="4664075" cy="3601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92650"/>
            <a:ext cx="8640000" cy="49272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46839" y="2732150"/>
            <a:ext cx="5953693" cy="552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94468" y="4171236"/>
            <a:ext cx="5953693" cy="581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332605"/>
            <a:ext cx="8640000" cy="3327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959" b="22745"/>
          <a:stretch>
            <a:fillRect/>
          </a:stretch>
        </p:blipFill>
        <p:spPr>
          <a:xfrm>
            <a:off x="1043940" y="3429000"/>
            <a:ext cx="7865745" cy="3256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/>
          <p:cNvSpPr/>
          <p:nvPr/>
        </p:nvSpPr>
        <p:spPr bwMode="white">
          <a:xfrm>
            <a:off x="827405" y="3429000"/>
            <a:ext cx="8082280" cy="3207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449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901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7950" y="1052830"/>
            <a:ext cx="8223885" cy="4702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UzM2U0ZWM0OGRkMTliYTc2OGQ0ZmM5NTE4ODFiYz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2022-11-09T06:57:00Z</dcterms:created>
  <dcterms:modified xsi:type="dcterms:W3CDTF">2022-12-08T23:08:18Z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