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4" r:id="rId6"/>
    <p:sldId id="266" r:id="rId7"/>
    <p:sldId id="267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34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916430"/>
            <a:ext cx="8625840" cy="1431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4004945"/>
            <a:ext cx="8839200" cy="7854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2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60432" y="2196994"/>
            <a:ext cx="523925" cy="22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852920"/>
            <a:ext cx="8640000" cy="2234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692957" y="3358973"/>
            <a:ext cx="276251" cy="238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949936" y="3731352"/>
            <a:ext cx="180992" cy="171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6722196" y="3712256"/>
            <a:ext cx="285777" cy="210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845592" y="4046442"/>
            <a:ext cx="504873" cy="219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6179219" y="4046442"/>
            <a:ext cx="952590" cy="229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31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5316" y="2570164"/>
            <a:ext cx="295303" cy="171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16661" y="2570164"/>
            <a:ext cx="276251" cy="171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98050" y="2570164"/>
            <a:ext cx="304829" cy="171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5316" y="2904495"/>
            <a:ext cx="295303" cy="181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21446" y="2904495"/>
            <a:ext cx="409614" cy="181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21887" y="2904495"/>
            <a:ext cx="409614" cy="181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644765"/>
            <a:ext cx="8640000" cy="2279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1120961" y="4064467"/>
            <a:ext cx="485821" cy="171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2416485" y="4064467"/>
            <a:ext cx="485821" cy="171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3712008" y="4064467"/>
            <a:ext cx="485821" cy="171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5007532" y="4064467"/>
            <a:ext cx="485821" cy="171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395605" y="4293235"/>
            <a:ext cx="941070" cy="163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1692275" y="4293235"/>
            <a:ext cx="929640" cy="169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2934970" y="4293235"/>
            <a:ext cx="1044575" cy="169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4197985" y="4293235"/>
            <a:ext cx="1123950" cy="179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1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8116" y="1949622"/>
            <a:ext cx="1009746" cy="181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5669" y="1949622"/>
            <a:ext cx="1009746" cy="181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3695" y="1949622"/>
            <a:ext cx="1000220" cy="181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5605" y="2188845"/>
            <a:ext cx="1903095" cy="180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8"/>
          <p:cNvSpPr/>
          <p:nvPr/>
        </p:nvSpPr>
        <p:spPr bwMode="white">
          <a:xfrm>
            <a:off x="2298700" y="2189480"/>
            <a:ext cx="1786890" cy="180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8" name="Rectangle 8"/>
          <p:cNvSpPr/>
          <p:nvPr/>
        </p:nvSpPr>
        <p:spPr bwMode="white">
          <a:xfrm>
            <a:off x="4085590" y="2189480"/>
            <a:ext cx="1857375" cy="176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bldLvl="0" animBg="1"/>
      <p:bldP spid="37" grpId="0" bldLvl="0" animBg="1"/>
      <p:bldP spid="3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2022-12-07T07:30:20Z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