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650" y="4436745"/>
            <a:ext cx="7633335" cy="171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7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268730"/>
            <a:ext cx="7275830" cy="256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875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140710"/>
            <a:ext cx="4419600" cy="1133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" y="4364990"/>
            <a:ext cx="74485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925" b="17349"/>
          <a:stretch>
            <a:fillRect/>
          </a:stretch>
        </p:blipFill>
        <p:spPr>
          <a:xfrm>
            <a:off x="251460" y="1412875"/>
            <a:ext cx="8639810" cy="728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441"/>
          <a:stretch>
            <a:fillRect/>
          </a:stretch>
        </p:blipFill>
        <p:spPr>
          <a:xfrm>
            <a:off x="179705" y="188595"/>
            <a:ext cx="8639810" cy="1300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8"/>
          <a:stretch>
            <a:fillRect/>
          </a:stretch>
        </p:blipFill>
        <p:spPr>
          <a:xfrm>
            <a:off x="252095" y="2060575"/>
            <a:ext cx="8639810" cy="462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424322" y="3653950"/>
            <a:ext cx="304829" cy="32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319758" y="3653950"/>
            <a:ext cx="1209790" cy="33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701235" y="3653950"/>
            <a:ext cx="962116" cy="33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28490" y="4903949"/>
            <a:ext cx="523925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129019" y="4913491"/>
            <a:ext cx="200044" cy="32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4672217" y="4903949"/>
            <a:ext cx="533450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7044168" y="4903949"/>
            <a:ext cx="276251" cy="33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1900177" y="6125322"/>
            <a:ext cx="466769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5853429" y="6125322"/>
            <a:ext cx="523925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7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0277" y="2824764"/>
            <a:ext cx="476295" cy="33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5382" y="2843833"/>
            <a:ext cx="438191" cy="324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583" y="4912762"/>
            <a:ext cx="533450" cy="33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0972" y="4922296"/>
            <a:ext cx="495347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3265" y="4884159"/>
            <a:ext cx="485821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5128" y="4884159"/>
            <a:ext cx="523925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11700" y="5542021"/>
            <a:ext cx="542976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36330" y="5551555"/>
            <a:ext cx="476295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9417" y="3102404"/>
            <a:ext cx="533450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4610" y="3102404"/>
            <a:ext cx="533450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7521" y="4342558"/>
            <a:ext cx="495347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4610" y="4342558"/>
            <a:ext cx="533450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3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2015555"/>
            <a:ext cx="533450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2063" y="2015555"/>
            <a:ext cx="533450" cy="35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5448" y="3256598"/>
            <a:ext cx="514399" cy="34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063" y="3256598"/>
            <a:ext cx="523925" cy="34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4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1908990"/>
            <a:ext cx="781124" cy="35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2538" y="1918519"/>
            <a:ext cx="523925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5018" y="3147711"/>
            <a:ext cx="781124" cy="35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0641" y="3157240"/>
            <a:ext cx="428665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505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980440"/>
            <a:ext cx="4745355" cy="267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3260" y="3573145"/>
            <a:ext cx="7821295" cy="241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