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5"/>
        <p:guide pos="28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0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1071" y="1365815"/>
            <a:ext cx="1009746" cy="4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93574" y="2299480"/>
            <a:ext cx="1000220" cy="4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9384" y="4157282"/>
            <a:ext cx="1000220" cy="4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74037" y="5090947"/>
            <a:ext cx="1000220" cy="4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1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0101" y="2481208"/>
            <a:ext cx="962116" cy="4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9737" y="2481208"/>
            <a:ext cx="971642" cy="467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6749" y="3787096"/>
            <a:ext cx="504873" cy="4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432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4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5669" y="1613749"/>
            <a:ext cx="1536331" cy="419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7190" y="1623280"/>
            <a:ext cx="1276471" cy="409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992" y="2328592"/>
            <a:ext cx="1257420" cy="419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68943" y="2824216"/>
            <a:ext cx="847805" cy="409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7532" y="2833748"/>
            <a:ext cx="1247894" cy="390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5062" y="4044215"/>
            <a:ext cx="1505093" cy="400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14400" y="1916430"/>
            <a:ext cx="7321550" cy="15919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4004945"/>
            <a:ext cx="76390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69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28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3816" y="2120864"/>
            <a:ext cx="990694" cy="458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8469" y="2970745"/>
            <a:ext cx="990694" cy="448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92648" y="3811076"/>
            <a:ext cx="990694" cy="458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2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5206" y="2070977"/>
            <a:ext cx="504873" cy="457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0531" y="3319227"/>
            <a:ext cx="504873" cy="419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78954" y="3300169"/>
            <a:ext cx="504873" cy="44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9153" y="4519834"/>
            <a:ext cx="990694" cy="466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052695"/>
            <a:ext cx="8640000" cy="4212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9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7609" y="2120052"/>
            <a:ext cx="504873" cy="458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11479" y="2959728"/>
            <a:ext cx="1000220" cy="46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9153" y="3799404"/>
            <a:ext cx="504873" cy="458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3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0531" y="2148476"/>
            <a:ext cx="990694" cy="457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0531" y="2997534"/>
            <a:ext cx="990694" cy="44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0531" y="3837052"/>
            <a:ext cx="990694" cy="457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0521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UzM2U0ZWM0OGRkMTliYTc2OGQ0ZmM5NTE4ODFiYz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375,&quot;width&quot;:155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2022-12-08T14:08:45Z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