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61" r:id="rId5"/>
    <p:sldId id="263" r:id="rId6"/>
    <p:sldId id="264" r:id="rId7"/>
    <p:sldId id="266" r:id="rId8"/>
    <p:sldId id="268" r:id="rId9"/>
    <p:sldId id="269" r:id="rId10"/>
    <p:sldId id="271" r:id="rId11"/>
    <p:sldId id="272" r:id="rId12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32740"/>
            <a:ext cx="6892290" cy="1617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1844675"/>
            <a:ext cx="6169660" cy="459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98140" y="3191510"/>
            <a:ext cx="72136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691640" y="4086860"/>
            <a:ext cx="76454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211955" y="4114165"/>
            <a:ext cx="76581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898140" y="5013325"/>
            <a:ext cx="721360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1225" y="1916430"/>
            <a:ext cx="7321550" cy="159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3933190"/>
            <a:ext cx="8319770" cy="641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475"/>
          <a:stretch>
            <a:fillRect/>
          </a:stretch>
        </p:blipFill>
        <p:spPr>
          <a:xfrm>
            <a:off x="251460" y="1124585"/>
            <a:ext cx="7047230" cy="67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28640"/>
            <a:ext cx="8640000" cy="514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28578" y="2791837"/>
            <a:ext cx="924013" cy="43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224719" y="2791837"/>
            <a:ext cx="933539" cy="4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18964" y="4069448"/>
            <a:ext cx="495347" cy="39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072525" y="4050379"/>
            <a:ext cx="495347" cy="4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66638" y="5423333"/>
            <a:ext cx="933539" cy="4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358082" y="5423333"/>
            <a:ext cx="924013" cy="4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3357641" y="6205155"/>
            <a:ext cx="495347" cy="4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2"/>
          <a:stretch>
            <a:fillRect/>
          </a:stretch>
        </p:blipFill>
        <p:spPr>
          <a:xfrm>
            <a:off x="252095" y="260350"/>
            <a:ext cx="7047230" cy="1009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6883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2719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2506" y="647525"/>
            <a:ext cx="514399" cy="45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3663" y="1525484"/>
            <a:ext cx="1000220" cy="44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7842" y="2393901"/>
            <a:ext cx="990694" cy="45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052310"/>
            <a:ext cx="8640000" cy="3383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47368" y="3271548"/>
            <a:ext cx="1495567" cy="4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294556" y="4138969"/>
            <a:ext cx="1476515" cy="4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228537" y="5015922"/>
            <a:ext cx="990694" cy="4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228537" y="5892875"/>
            <a:ext cx="990694" cy="4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3611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5902" y="3491845"/>
            <a:ext cx="352458" cy="323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714"/>
          <a:stretch>
            <a:fillRect/>
          </a:stretch>
        </p:blipFill>
        <p:spPr>
          <a:xfrm>
            <a:off x="1511935" y="4193540"/>
            <a:ext cx="5640605" cy="1800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790" y="2178203"/>
            <a:ext cx="390562" cy="33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188595"/>
            <a:ext cx="7791450" cy="153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1484630"/>
            <a:ext cx="7791450" cy="503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8910" y="1528254"/>
            <a:ext cx="1000220" cy="45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2491526"/>
            <a:ext cx="990694" cy="4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762" y="3473871"/>
            <a:ext cx="504873" cy="45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375,&quot;width&quot;:1552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3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2022-12-07T05:23:28Z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