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6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4853" y="1308891"/>
            <a:ext cx="514399" cy="45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0200" y="2090939"/>
            <a:ext cx="504873" cy="45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0200" y="2882523"/>
            <a:ext cx="514399" cy="45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200" y="3693182"/>
            <a:ext cx="514399" cy="41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398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220710"/>
            <a:ext cx="8640000" cy="2332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124567" y="4344995"/>
            <a:ext cx="504873" cy="449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267235" y="5138508"/>
            <a:ext cx="1019272" cy="43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43090" y="5941581"/>
            <a:ext cx="514399" cy="41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077599" y="5912900"/>
            <a:ext cx="514399" cy="458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06620"/>
            <a:ext cx="8640000" cy="5445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9000" y="4063359"/>
            <a:ext cx="514399" cy="45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0698" y="4854863"/>
            <a:ext cx="504873" cy="44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9694" y="5636830"/>
            <a:ext cx="514399" cy="4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9795" y="1556385"/>
            <a:ext cx="7321550" cy="1591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3644900"/>
            <a:ext cx="7801610" cy="845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585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82095" y="3912852"/>
            <a:ext cx="514399" cy="41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2095" y="4665780"/>
            <a:ext cx="504873" cy="447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2095" y="5428238"/>
            <a:ext cx="504873" cy="4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7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3056" y="2301883"/>
            <a:ext cx="504873" cy="45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9042" y="3094198"/>
            <a:ext cx="504873" cy="410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9042" y="3829238"/>
            <a:ext cx="504873" cy="45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9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0928" y="3578486"/>
            <a:ext cx="361984" cy="33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4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2156505"/>
            <a:ext cx="361984" cy="342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5003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35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9869" y="1328869"/>
            <a:ext cx="304829" cy="258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65084" y="2027616"/>
            <a:ext cx="447717" cy="44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564630"/>
            <a:ext cx="8640000" cy="969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988921" y="2929528"/>
            <a:ext cx="304829" cy="25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4236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375,&quot;width&quot;:1552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3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2022-12-07T05:17:51Z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