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 b="25479"/>
          <a:stretch/>
        </p:blipFill>
        <p:spPr>
          <a:xfrm>
            <a:off x="4164084" y="3645024"/>
            <a:ext cx="3863832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A83EE90E-A96F-3EC5-4A7B-8E086A2DC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 b="54166"/>
          <a:stretch/>
        </p:blipFill>
        <p:spPr>
          <a:xfrm>
            <a:off x="4164084" y="1988840"/>
            <a:ext cx="386383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479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28363" y="1576328"/>
            <a:ext cx="2027900" cy="3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5553" y="3216738"/>
            <a:ext cx="257057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9652" y="3216738"/>
            <a:ext cx="257057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4661" y="4005064"/>
            <a:ext cx="257057" cy="29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8760" y="4005064"/>
            <a:ext cx="257057" cy="29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8347" y="5257713"/>
            <a:ext cx="2780033" cy="3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281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0706" y="2045858"/>
            <a:ext cx="1406902" cy="18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0458" y="2055397"/>
            <a:ext cx="2457510" cy="17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2408" y="2045858"/>
            <a:ext cx="2019816" cy="17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4359" y="2045858"/>
            <a:ext cx="2302201" cy="18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0706" y="2230284"/>
            <a:ext cx="1406902" cy="91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0458" y="2230284"/>
            <a:ext cx="1561303" cy="91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92407" y="2220745"/>
            <a:ext cx="1582121" cy="925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34358" y="2230284"/>
            <a:ext cx="1582121" cy="91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4541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045" y="2210478"/>
            <a:ext cx="5331570" cy="91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9045" y="4471469"/>
            <a:ext cx="7540363" cy="35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3239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053" y="1933517"/>
            <a:ext cx="5912330" cy="14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68930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