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14" t="64041" r="22080" b="15151"/>
          <a:stretch/>
        </p:blipFill>
        <p:spPr>
          <a:xfrm>
            <a:off x="2783632" y="3717032"/>
            <a:ext cx="6624736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D55C336A-DDC5-916F-0080-11C65F474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60" b="54166"/>
          <a:stretch/>
        </p:blipFill>
        <p:spPr>
          <a:xfrm>
            <a:off x="4164084" y="1988840"/>
            <a:ext cx="386383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70" y="1052736"/>
            <a:ext cx="11520000" cy="2954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3515" y="1881867"/>
            <a:ext cx="247537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94292" y="2501333"/>
            <a:ext cx="238016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3085" y="2510863"/>
            <a:ext cx="161851" cy="25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0870" y="3073147"/>
            <a:ext cx="238016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11680" y="3073147"/>
            <a:ext cx="238016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2903" y="3654492"/>
            <a:ext cx="238016" cy="26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5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024" y="1862521"/>
            <a:ext cx="238016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84528" y="1862521"/>
            <a:ext cx="257057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97785" y="2435097"/>
            <a:ext cx="390347" cy="295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92991" y="3017216"/>
            <a:ext cx="228495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6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636" y="2499454"/>
            <a:ext cx="999669" cy="151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8446" y="1975494"/>
            <a:ext cx="116152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5586" y="2499454"/>
            <a:ext cx="999669" cy="152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0876" y="1975494"/>
            <a:ext cx="238016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6644" y="2499454"/>
            <a:ext cx="990148" cy="151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31933" y="1975494"/>
            <a:ext cx="115200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88595" y="2508981"/>
            <a:ext cx="990148" cy="151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64363" y="1975494"/>
            <a:ext cx="116152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4603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9524" y="2094686"/>
            <a:ext cx="4341421" cy="91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2119" y="2094686"/>
            <a:ext cx="5036429" cy="91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5623" y="4439092"/>
            <a:ext cx="8254413" cy="92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56370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