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14" t="63786" r="45833" b="13808"/>
          <a:stretch/>
        </p:blipFill>
        <p:spPr>
          <a:xfrm>
            <a:off x="4295800" y="3842952"/>
            <a:ext cx="3600400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22F1885D-EC3F-4AF3-E7BF-A5F0BFE725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5832" b="53641"/>
          <a:stretch/>
        </p:blipFill>
        <p:spPr>
          <a:xfrm>
            <a:off x="2975952" y="1628800"/>
            <a:ext cx="6240096" cy="1340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908720"/>
            <a:ext cx="11520000" cy="47931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3598" y="3948487"/>
            <a:ext cx="3170354" cy="781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05123938-71FA-A2E6-F5CC-E3E97D6E0B66}"/>
              </a:ext>
            </a:extLst>
          </p:cNvPr>
          <p:cNvSpPr/>
          <p:nvPr/>
        </p:nvSpPr>
        <p:spPr bwMode="white">
          <a:xfrm>
            <a:off x="6340967" y="3948487"/>
            <a:ext cx="3170354" cy="781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219F5052-729F-9BAE-7759-C80A2D5C4BF9}"/>
              </a:ext>
            </a:extLst>
          </p:cNvPr>
          <p:cNvSpPr/>
          <p:nvPr/>
        </p:nvSpPr>
        <p:spPr bwMode="white">
          <a:xfrm>
            <a:off x="5358807" y="4376179"/>
            <a:ext cx="3170354" cy="353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052736"/>
            <a:ext cx="11520000" cy="27560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42644" y="3265197"/>
            <a:ext cx="771173" cy="34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146380" y="3265197"/>
            <a:ext cx="771173" cy="3433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59636" y="3265197"/>
            <a:ext cx="761652" cy="3528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1052736"/>
            <a:ext cx="11520000" cy="3334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068995" y="3710824"/>
            <a:ext cx="675966" cy="3048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63012" y="3710824"/>
            <a:ext cx="675966" cy="31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80863" y="3710824"/>
            <a:ext cx="685487" cy="314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960" y="1124744"/>
            <a:ext cx="11520000" cy="266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8158" y="3107628"/>
            <a:ext cx="9468322" cy="537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014468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10</cp:revision>
  <dcterms:created xsi:type="dcterms:W3CDTF">2022-11-09T06:57:00Z</dcterms:created>
  <dcterms:modified xsi:type="dcterms:W3CDTF">2022-12-06T10:39:04Z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