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835" b="42253"/>
          <a:stretch/>
        </p:blipFill>
        <p:spPr>
          <a:xfrm>
            <a:off x="4416112" y="3717032"/>
            <a:ext cx="3359776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520DB9CB-3465-8BA1-C2DB-642CDFF647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35" b="56565"/>
          <a:stretch/>
        </p:blipFill>
        <p:spPr>
          <a:xfrm>
            <a:off x="3984064" y="1981824"/>
            <a:ext cx="422387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85785" y="2892206"/>
            <a:ext cx="752132" cy="26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74280" y="2892206"/>
            <a:ext cx="609322" cy="26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5190" y="3531247"/>
            <a:ext cx="238016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36264" y="4160750"/>
            <a:ext cx="390347" cy="26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9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0016" y="2950996"/>
            <a:ext cx="8759008" cy="63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289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46673" y="1948887"/>
            <a:ext cx="238016" cy="19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60987" y="2530432"/>
            <a:ext cx="361785" cy="333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46673" y="3216847"/>
            <a:ext cx="247537" cy="200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46673" y="3855593"/>
            <a:ext cx="247537" cy="200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607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5623" y="2884980"/>
            <a:ext cx="5160198" cy="1622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7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99504" y="2932099"/>
            <a:ext cx="257057" cy="257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41322" y="2932099"/>
            <a:ext cx="238016" cy="257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619510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2022-12-06T10:27:59Z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