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60" b="36605"/>
          <a:stretch/>
        </p:blipFill>
        <p:spPr>
          <a:xfrm>
            <a:off x="4452116" y="3456205"/>
            <a:ext cx="328776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F89CEF5-266B-12BF-128F-C65F1B9ED4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5074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2450" y="2548265"/>
            <a:ext cx="409388" cy="343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66483" y="2538727"/>
            <a:ext cx="409388" cy="35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9706" y="4226911"/>
            <a:ext cx="399867" cy="32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7442" y="4217373"/>
            <a:ext cx="409388" cy="343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80728"/>
            <a:ext cx="11520000" cy="333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1069" y="3676925"/>
            <a:ext cx="637884" cy="4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7747" y="3676925"/>
            <a:ext cx="637884" cy="4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8822" y="3676925"/>
            <a:ext cx="885421" cy="4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450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83508" y="4786645"/>
            <a:ext cx="695008" cy="22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3128" y="4738992"/>
            <a:ext cx="780694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4185" y="4738992"/>
            <a:ext cx="790214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04764" y="4738992"/>
            <a:ext cx="780694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1052736"/>
            <a:ext cx="11520000" cy="2921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1325" y="2608863"/>
            <a:ext cx="5322049" cy="35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47097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