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31" b="22700"/>
          <a:stretch/>
        </p:blipFill>
        <p:spPr>
          <a:xfrm>
            <a:off x="2255872" y="3462091"/>
            <a:ext cx="7680256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0.png">
            <a:extLst>
              <a:ext uri="{FF2B5EF4-FFF2-40B4-BE49-F238E27FC236}">
                <a16:creationId xmlns:a16="http://schemas.microsoft.com/office/drawing/2014/main" id="{2BADE7BE-8D4B-2C80-CA97-BCE70C3B6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79988"/>
            <a:ext cx="11520000" cy="4917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285987" y="2542778"/>
            <a:ext cx="352264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557" y="3028768"/>
            <a:ext cx="371305" cy="30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7706" y="3028768"/>
            <a:ext cx="685487" cy="30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0004" y="3028768"/>
            <a:ext cx="675966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06615" y="3514758"/>
            <a:ext cx="352264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29723" y="4124627"/>
            <a:ext cx="361785" cy="4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99971" y="4010277"/>
            <a:ext cx="675966" cy="30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82780" y="4505796"/>
            <a:ext cx="352264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24665" y="5029902"/>
            <a:ext cx="218975" cy="238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95640" y="5496834"/>
            <a:ext cx="1323371" cy="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396" y="836712"/>
            <a:ext cx="11520000" cy="482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1148" y="1561591"/>
            <a:ext cx="371305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70718" y="1561591"/>
            <a:ext cx="675966" cy="31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5643" y="3183031"/>
            <a:ext cx="1009190" cy="31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0222" y="4327577"/>
            <a:ext cx="361785" cy="28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13462" y="4318039"/>
            <a:ext cx="361785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84900" y="4842623"/>
            <a:ext cx="218975" cy="23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5561" y="5309979"/>
            <a:ext cx="1009190" cy="30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04892" y="3208831"/>
            <a:ext cx="1323371" cy="305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26743" y="3237470"/>
            <a:ext cx="533157" cy="23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5371" y="3705241"/>
            <a:ext cx="695008" cy="305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0446" y="3724333"/>
            <a:ext cx="704528" cy="23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1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2826578"/>
            <a:ext cx="257057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8008" y="2826578"/>
            <a:ext cx="266578" cy="25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93190" y="2826578"/>
            <a:ext cx="266578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8859" y="3656919"/>
            <a:ext cx="257057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51570" y="3656919"/>
            <a:ext cx="257057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93190" y="3656919"/>
            <a:ext cx="266578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84568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