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 b="37936"/>
          <a:stretch/>
        </p:blipFill>
        <p:spPr>
          <a:xfrm>
            <a:off x="4236092" y="3438525"/>
            <a:ext cx="3719816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6FEBA25-B4DE-9D98-4BF0-C519080D5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2978604"/>
            <a:ext cx="361785" cy="32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3035849"/>
            <a:ext cx="371305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97917" y="3178960"/>
            <a:ext cx="161851" cy="2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436559"/>
            <a:ext cx="371305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8876" y="3522426"/>
            <a:ext cx="218975" cy="2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2876" y="3818189"/>
            <a:ext cx="371305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7338" y="3913596"/>
            <a:ext cx="371305" cy="31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5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3375519"/>
            <a:ext cx="599801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4380" y="3375519"/>
            <a:ext cx="609322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0380" y="3375519"/>
            <a:ext cx="599801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6181" y="4032743"/>
            <a:ext cx="1875570" cy="352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1636" y="4042268"/>
            <a:ext cx="1485223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98115" y="4042268"/>
            <a:ext cx="1494743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18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1954" y="2661968"/>
            <a:ext cx="790214" cy="771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1824" y="2895764"/>
            <a:ext cx="1368152" cy="53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7888" y="3585611"/>
            <a:ext cx="714049" cy="4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3442" y="3585611"/>
            <a:ext cx="704528" cy="4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3884" y="2004375"/>
            <a:ext cx="609322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2004375"/>
            <a:ext cx="609322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2016" y="2004375"/>
            <a:ext cx="590280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0495" y="2690509"/>
            <a:ext cx="761652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9900" y="2690509"/>
            <a:ext cx="609322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8925" y="2690509"/>
            <a:ext cx="599801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4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2991" y="3091625"/>
            <a:ext cx="1332892" cy="30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1305" y="3778056"/>
            <a:ext cx="2037421" cy="314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2280" y="4426353"/>
            <a:ext cx="2208793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3416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