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 b="35239"/>
          <a:stretch/>
        </p:blipFill>
        <p:spPr>
          <a:xfrm>
            <a:off x="3335992" y="3438525"/>
            <a:ext cx="5520016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DD7B2507-4603-45C1-DD1E-80B2452E1E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 b="55366"/>
          <a:stretch/>
        </p:blipFill>
        <p:spPr>
          <a:xfrm>
            <a:off x="3083964" y="1772816"/>
            <a:ext cx="60240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1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66016" y="2967608"/>
            <a:ext cx="228495" cy="26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13024" y="2967608"/>
            <a:ext cx="238016" cy="26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7636" y="2967608"/>
            <a:ext cx="238016" cy="26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9107" y="3625412"/>
            <a:ext cx="590280" cy="26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79272" y="3587278"/>
            <a:ext cx="1866049" cy="35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925" y="3890249"/>
            <a:ext cx="609322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4314" y="3890249"/>
            <a:ext cx="761652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92991" y="3890249"/>
            <a:ext cx="599801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86181" y="4518982"/>
            <a:ext cx="1856528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5272" y="4518982"/>
            <a:ext cx="780694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40727" y="4528509"/>
            <a:ext cx="1485223" cy="333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396" y="908720"/>
            <a:ext cx="11520000" cy="4466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2751" y="1756342"/>
            <a:ext cx="609322" cy="26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17924" y="1765866"/>
            <a:ext cx="228495" cy="25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74387" y="1765866"/>
            <a:ext cx="238016" cy="25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4090" y="3070634"/>
            <a:ext cx="428429" cy="26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4338" y="3070634"/>
            <a:ext cx="599801" cy="26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6503" y="3727779"/>
            <a:ext cx="561719" cy="26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85495" y="4365877"/>
            <a:ext cx="399867" cy="323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12602" y="4356353"/>
            <a:ext cx="409388" cy="342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85891" y="5146833"/>
            <a:ext cx="409388" cy="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4508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45095" y="4844885"/>
            <a:ext cx="590280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3623" y="4844885"/>
            <a:ext cx="561719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85987" y="4844885"/>
            <a:ext cx="637884" cy="276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76025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2022-12-06T10:23:36Z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