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13" t="59833" r="36456" b="17036"/>
          <a:stretch/>
        </p:blipFill>
        <p:spPr>
          <a:xfrm>
            <a:off x="3323692" y="3455653"/>
            <a:ext cx="5544616" cy="657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B25CAC9A-A983-0232-29CB-A3EB8639A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0512" y="4286944"/>
            <a:ext cx="761652" cy="31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40859" y="4277399"/>
            <a:ext cx="771173" cy="34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078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39417" y="1887180"/>
            <a:ext cx="409388" cy="352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0309" y="3078486"/>
            <a:ext cx="409388" cy="34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70" y="1052736"/>
            <a:ext cx="11520000" cy="4131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1945" y="2338033"/>
            <a:ext cx="8797090" cy="35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2424" y="3509082"/>
            <a:ext cx="5712396" cy="35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1945" y="4689652"/>
            <a:ext cx="6435966" cy="35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314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75206" y="2904472"/>
            <a:ext cx="675966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0842" y="2894927"/>
            <a:ext cx="685487" cy="30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4561" y="2894927"/>
            <a:ext cx="685487" cy="30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5917" y="3677619"/>
            <a:ext cx="1618512" cy="31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7404" y="3687164"/>
            <a:ext cx="1294809" cy="30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30329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