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318" y="6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2087" b="18607"/>
          <a:stretch/>
        </p:blipFill>
        <p:spPr>
          <a:xfrm>
            <a:off x="5064184" y="3573016"/>
            <a:ext cx="2063632" cy="6928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>
            <a:extLst>
              <a:ext uri="{FF2B5EF4-FFF2-40B4-BE49-F238E27FC236}">
                <a16:creationId xmlns:a16="http://schemas.microsoft.com/office/drawing/2014/main" id="{CA252B05-62B3-E364-575A-AB0D44EC4C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333" b="55104"/>
          <a:stretch/>
        </p:blipFill>
        <p:spPr>
          <a:xfrm>
            <a:off x="3408000" y="1772816"/>
            <a:ext cx="5376000" cy="12688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658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57818" y="3634590"/>
            <a:ext cx="656925" cy="590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08760" y="3701314"/>
            <a:ext cx="323702" cy="514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211768" y="3777571"/>
            <a:ext cx="257057" cy="4384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28528" y="3653654"/>
            <a:ext cx="952066" cy="1162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04099" y="5197847"/>
            <a:ext cx="2199272" cy="352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27932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54710" y="2053722"/>
            <a:ext cx="409388" cy="352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53322" y="2053722"/>
            <a:ext cx="409388" cy="352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113719" y="2053722"/>
            <a:ext cx="409388" cy="352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725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81123" y="1965968"/>
            <a:ext cx="6616859" cy="857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71603" y="3356843"/>
            <a:ext cx="6616859" cy="1343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979988"/>
            <a:ext cx="11520000" cy="49170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62889" y="2824932"/>
            <a:ext cx="9508256" cy="2995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3362205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10</cp:revision>
  <dcterms:created xsi:type="dcterms:W3CDTF">2022-11-09T06:57:00Z</dcterms:created>
  <dcterms:modified xsi:type="dcterms:W3CDTF">2022-12-06T09:55:38Z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