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4" b="21281"/>
          <a:stretch/>
        </p:blipFill>
        <p:spPr>
          <a:xfrm>
            <a:off x="3912056" y="3573016"/>
            <a:ext cx="4367888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671FF38B-6A72-589F-6BDC-89046C73F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55104"/>
          <a:stretch/>
        </p:blipFill>
        <p:spPr>
          <a:xfrm>
            <a:off x="3408000" y="1772816"/>
            <a:ext cx="5376000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652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5623" y="3360697"/>
            <a:ext cx="4598479" cy="906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987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2247" y="2560768"/>
            <a:ext cx="4598479" cy="90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793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1442" y="3082749"/>
            <a:ext cx="3589289" cy="10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4037" y="3120871"/>
            <a:ext cx="3589289" cy="155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60133"/>
            <a:ext cx="11520000" cy="4937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2615" y="3123965"/>
            <a:ext cx="4236694" cy="905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2136" y="5364057"/>
            <a:ext cx="3589289" cy="343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75125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