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1459" b="27696"/>
          <a:stretch/>
        </p:blipFill>
        <p:spPr>
          <a:xfrm>
            <a:off x="3876052" y="3573016"/>
            <a:ext cx="4439896" cy="76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40B8C415-CAFE-7681-697D-B91E15D73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571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4648" y="1492732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0004" y="2140381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1789" y="3426154"/>
            <a:ext cx="238016" cy="25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0318" y="3416630"/>
            <a:ext cx="247537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5690" y="3416630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7425" y="3416630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8004" y="4054755"/>
            <a:ext cx="228495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8549" y="4702403"/>
            <a:ext cx="238016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93028" y="5978652"/>
            <a:ext cx="399867" cy="295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12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5020" y="2557487"/>
            <a:ext cx="999669" cy="15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9830" y="1967015"/>
            <a:ext cx="1161520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970" y="2547963"/>
            <a:ext cx="999669" cy="15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1780" y="1967015"/>
            <a:ext cx="1142479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8921" y="2557487"/>
            <a:ext cx="990148" cy="150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4210" y="1967015"/>
            <a:ext cx="1161520" cy="257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0871" y="2557487"/>
            <a:ext cx="990148" cy="15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6160" y="1967015"/>
            <a:ext cx="1152000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07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2" y="2540099"/>
            <a:ext cx="9485753" cy="114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7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3970369"/>
            <a:ext cx="3874909" cy="992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1141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