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62085" b="25987"/>
          <a:stretch/>
        </p:blipFill>
        <p:spPr>
          <a:xfrm>
            <a:off x="3912056" y="3645024"/>
            <a:ext cx="4367888" cy="620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2E2C1001-7AAB-47EF-3747-72278BCA2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55104"/>
          <a:stretch/>
        </p:blipFill>
        <p:spPr>
          <a:xfrm>
            <a:off x="3408000" y="1772816"/>
            <a:ext cx="5376000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4165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2615" y="3593274"/>
            <a:ext cx="3865388" cy="1591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041" y="2503440"/>
            <a:ext cx="5150677" cy="96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293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5623" y="2484561"/>
            <a:ext cx="4788892" cy="1603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553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02615" y="2777095"/>
            <a:ext cx="3865388" cy="1590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14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041" y="1746857"/>
            <a:ext cx="4512793" cy="971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83816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2022-12-06T09:58:37Z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