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 b="33813"/>
          <a:stretch/>
        </p:blipFill>
        <p:spPr>
          <a:xfrm>
            <a:off x="3408000" y="3528272"/>
            <a:ext cx="5376000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B7FE4098-4B00-CADF-E196-E08ED7FDA5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333" b="55104"/>
          <a:stretch/>
        </p:blipFill>
        <p:spPr>
          <a:xfrm>
            <a:off x="3408000" y="1881445"/>
            <a:ext cx="5376000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39099"/>
            <a:ext cx="11520000" cy="5598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52301" y="3619440"/>
            <a:ext cx="228495" cy="171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3289" y="4716291"/>
            <a:ext cx="374441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AB135A51-0966-888D-2D41-CFA43F38B0F4}"/>
              </a:ext>
            </a:extLst>
          </p:cNvPr>
          <p:cNvSpPr/>
          <p:nvPr/>
        </p:nvSpPr>
        <p:spPr bwMode="white">
          <a:xfrm>
            <a:off x="5094986" y="5477121"/>
            <a:ext cx="374441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11520000" cy="3706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00367" y="1584113"/>
            <a:ext cx="409388" cy="352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73921" y="3461132"/>
            <a:ext cx="409388" cy="352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11520000" cy="4908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58483" y="2604315"/>
            <a:ext cx="1323371" cy="314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57623" y="3986407"/>
            <a:ext cx="428429" cy="362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8566" y="5244588"/>
            <a:ext cx="4569917" cy="352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73921" y="4691751"/>
            <a:ext cx="9330247" cy="352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1805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80599" y="1864814"/>
            <a:ext cx="228495" cy="257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0780" y="2447601"/>
            <a:ext cx="399867" cy="267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620595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2022-12-06T10:05:04Z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