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460" b="37398"/>
          <a:stretch/>
        </p:blipFill>
        <p:spPr>
          <a:xfrm>
            <a:off x="4452116" y="3429000"/>
            <a:ext cx="3287768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7D19046C-0624-22B2-946C-0345EF074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709" b="54803"/>
          <a:stretch/>
        </p:blipFill>
        <p:spPr>
          <a:xfrm>
            <a:off x="3948060" y="1700808"/>
            <a:ext cx="4295880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793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3838" y="4293133"/>
            <a:ext cx="2951404" cy="35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6780" y="4293133"/>
            <a:ext cx="3303669" cy="35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441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5623" y="3536970"/>
            <a:ext cx="2960925" cy="96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41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7" y="4463846"/>
            <a:ext cx="4236694" cy="97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334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1768" y="2548506"/>
            <a:ext cx="5874247" cy="1591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139063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2022-12-06T09:32:03Z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