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10" b="40706"/>
          <a:stretch/>
        </p:blipFill>
        <p:spPr>
          <a:xfrm>
            <a:off x="4236092" y="3465034"/>
            <a:ext cx="3719816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A8FCA3B7-6A11-AC76-449F-8A3F62B3F6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09" b="54803"/>
          <a:stretch/>
        </p:blipFill>
        <p:spPr>
          <a:xfrm>
            <a:off x="3948060" y="1700808"/>
            <a:ext cx="4295880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0294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7227" y="4526610"/>
            <a:ext cx="382840" cy="228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78403" y="3367307"/>
            <a:ext cx="373725" cy="23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48368" y="3604645"/>
            <a:ext cx="2479347" cy="40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39240" y="3604644"/>
            <a:ext cx="2260581" cy="1585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21813" y="5987149"/>
            <a:ext cx="218765" cy="24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5D5A898A-9A06-D20C-C150-E9678D6AB19B}"/>
              </a:ext>
            </a:extLst>
          </p:cNvPr>
          <p:cNvSpPr/>
          <p:nvPr/>
        </p:nvSpPr>
        <p:spPr bwMode="white">
          <a:xfrm>
            <a:off x="5548368" y="4687368"/>
            <a:ext cx="2479347" cy="502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090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2053" y="1806340"/>
            <a:ext cx="4369983" cy="1573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3946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91772" y="3401737"/>
            <a:ext cx="4255735" cy="953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2921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2053" y="1954501"/>
            <a:ext cx="5188760" cy="1575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047254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2022-12-06T09:32:45Z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